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2" r:id="rId3"/>
  </p:sldMasterIdLst>
  <p:notesMasterIdLst>
    <p:notesMasterId r:id="rId7"/>
  </p:notesMasterIdLst>
  <p:sldIdLst>
    <p:sldId id="895" r:id="rId4"/>
    <p:sldId id="897" r:id="rId5"/>
    <p:sldId id="898" r:id="rId6"/>
    <p:sldId id="899" r:id="rId8"/>
    <p:sldId id="900" r:id="rId9"/>
    <p:sldId id="901" r:id="rId10"/>
    <p:sldId id="902" r:id="rId11"/>
    <p:sldId id="903" r:id="rId12"/>
    <p:sldId id="904" r:id="rId13"/>
    <p:sldId id="905" r:id="rId14"/>
    <p:sldId id="906" r:id="rId15"/>
    <p:sldId id="907" r:id="rId16"/>
    <p:sldId id="908" r:id="rId17"/>
    <p:sldId id="909" r:id="rId18"/>
    <p:sldId id="910" r:id="rId19"/>
    <p:sldId id="911" r:id="rId20"/>
    <p:sldId id="912" r:id="rId21"/>
    <p:sldId id="913" r:id="rId22"/>
    <p:sldId id="914" r:id="rId23"/>
    <p:sldId id="915" r:id="rId24"/>
    <p:sldId id="916" r:id="rId25"/>
    <p:sldId id="917" r:id="rId26"/>
    <p:sldId id="918" r:id="rId27"/>
    <p:sldId id="919" r:id="rId28"/>
    <p:sldId id="920" r:id="rId29"/>
    <p:sldId id="896" r:id="rId30"/>
    <p:sldId id="922" r:id="rId31"/>
  </p:sldIdLst>
  <p:sldSz cx="12192000" cy="6858000"/>
  <p:notesSz cx="6858000" cy="9144000"/>
  <p:custDataLst>
    <p:tags r:id="rId36"/>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刘付观生" initials="刘付观生" lastIdx="3" clrIdx="0"/>
  <p:cmAuthor id="1" name="liufuguansheng" initials="liufu" lastIdx="1" clrIdx="1"/>
  <p:cmAuthor id="2" name="作者" initials="A" lastIdx="0" clrIdx="1"/>
  <p:cmAuthor id="3" name="ITC"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EFEFE"/>
    <a:srgbClr val="FDFDFD"/>
    <a:srgbClr val="F3F3F5"/>
    <a:srgbClr val="4472C4"/>
    <a:srgbClr val="FFFFFF"/>
    <a:srgbClr val="8E8E8E"/>
    <a:srgbClr val="E5E5E5"/>
    <a:srgbClr val="CECECE"/>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3333" autoAdjust="0"/>
  </p:normalViewPr>
  <p:slideViewPr>
    <p:cSldViewPr snapToGrid="0">
      <p:cViewPr varScale="1">
        <p:scale>
          <a:sx n="83" d="100"/>
          <a:sy n="83" d="100"/>
        </p:scale>
        <p:origin x="835" y="62"/>
      </p:cViewPr>
      <p:guideLst/>
    </p:cSldViewPr>
  </p:slideViewPr>
  <p:outlineViewPr>
    <p:cViewPr>
      <p:scale>
        <a:sx n="33" d="100"/>
        <a:sy n="33" d="100"/>
      </p:scale>
      <p:origin x="0" y="-1008"/>
    </p:cViewPr>
  </p:outlin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gs" Target="tags/tag183.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3863F-E0B2-4354-B177-46458B89D3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468F5-5B69-4B07-9744-016FCE3802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a:solidFill>
              <a:srgbClr val="000000">
                <a:alpha val="100000"/>
              </a:srgbClr>
            </a:solidFill>
            <a:miter lim="800000"/>
          </a:ln>
        </p:spPr>
      </p:sp>
      <p:sp>
        <p:nvSpPr>
          <p:cNvPr id="13315"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3316"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marL="0" marR="0" lvl="0" indent="0" algn="r" defTabSz="967105" rtl="0" eaLnBrk="1" fontAlgn="base" latinLnBrk="0" hangingPunct="1">
              <a:lnSpc>
                <a:spcPct val="100000"/>
              </a:lnSpc>
              <a:spcBef>
                <a:spcPct val="0"/>
              </a:spcBef>
              <a:spcAft>
                <a:spcPct val="0"/>
              </a:spcAft>
              <a:buClrTx/>
              <a:buSzTx/>
              <a:buFontTx/>
              <a:buNone/>
              <a:defRPr/>
            </a:pPr>
            <a:fld id="{9A0DB2DC-4C9A-4742-B13C-FB6460FD3503}" type="slidenum">
              <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TextEdit="1"/>
          </p:cNvSpPr>
          <p:nvPr>
            <p:ph type="sldImg"/>
          </p:nvPr>
        </p:nvSpPr>
        <p:spPr>
          <a:ln>
            <a:solidFill>
              <a:srgbClr val="000000">
                <a:alpha val="100000"/>
              </a:srgbClr>
            </a:solidFill>
            <a:miter lim="800000"/>
          </a:ln>
        </p:spPr>
      </p:sp>
      <p:sp>
        <p:nvSpPr>
          <p:cNvPr id="55299"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a:ln>
            <a:solidFill>
              <a:srgbClr val="000000">
                <a:alpha val="100000"/>
              </a:srgbClr>
            </a:solidFill>
            <a:miter lim="800000"/>
          </a:ln>
        </p:spPr>
      </p:sp>
      <p:sp>
        <p:nvSpPr>
          <p:cNvPr id="57347"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a:ln>
            <a:solidFill>
              <a:srgbClr val="000000">
                <a:alpha val="100000"/>
              </a:srgbClr>
            </a:solidFill>
            <a:miter lim="800000"/>
          </a:ln>
        </p:spPr>
      </p:sp>
      <p:sp>
        <p:nvSpPr>
          <p:cNvPr id="59395"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TextEdit="1"/>
          </p:cNvSpPr>
          <p:nvPr>
            <p:ph type="sldImg"/>
          </p:nvPr>
        </p:nvSpPr>
        <p:spPr>
          <a:ln>
            <a:solidFill>
              <a:srgbClr val="000000">
                <a:alpha val="100000"/>
              </a:srgbClr>
            </a:solidFill>
            <a:miter lim="800000"/>
          </a:ln>
        </p:spPr>
      </p:sp>
      <p:sp>
        <p:nvSpPr>
          <p:cNvPr id="61443"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a:ln>
            <a:solidFill>
              <a:srgbClr val="000000">
                <a:alpha val="100000"/>
              </a:srgbClr>
            </a:solidFill>
            <a:miter lim="800000"/>
          </a:ln>
        </p:spPr>
      </p:sp>
      <p:sp>
        <p:nvSpPr>
          <p:cNvPr id="63491"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TextEdit="1"/>
          </p:cNvSpPr>
          <p:nvPr>
            <p:ph type="sldImg"/>
          </p:nvPr>
        </p:nvSpPr>
        <p:spPr>
          <a:ln>
            <a:solidFill>
              <a:srgbClr val="000000">
                <a:alpha val="100000"/>
              </a:srgbClr>
            </a:solidFill>
            <a:miter lim="800000"/>
          </a:ln>
        </p:spPr>
      </p:sp>
      <p:sp>
        <p:nvSpPr>
          <p:cNvPr id="65539"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TextEdit="1"/>
          </p:cNvSpPr>
          <p:nvPr>
            <p:ph type="sldImg"/>
          </p:nvPr>
        </p:nvSpPr>
        <p:spPr>
          <a:ln>
            <a:solidFill>
              <a:srgbClr val="000000">
                <a:alpha val="100000"/>
              </a:srgbClr>
            </a:solidFill>
            <a:miter lim="800000"/>
          </a:ln>
        </p:spPr>
      </p:sp>
      <p:sp>
        <p:nvSpPr>
          <p:cNvPr id="67587"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TextEdit="1"/>
          </p:cNvSpPr>
          <p:nvPr>
            <p:ph type="sldImg"/>
          </p:nvPr>
        </p:nvSpPr>
        <p:spPr>
          <a:ln>
            <a:solidFill>
              <a:srgbClr val="000000">
                <a:alpha val="100000"/>
              </a:srgbClr>
            </a:solidFill>
            <a:miter lim="800000"/>
          </a:ln>
        </p:spPr>
      </p:sp>
      <p:sp>
        <p:nvSpPr>
          <p:cNvPr id="69635"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a:ln>
            <a:solidFill>
              <a:srgbClr val="000000">
                <a:alpha val="100000"/>
              </a:srgbClr>
            </a:solidFill>
            <a:miter lim="800000"/>
          </a:ln>
        </p:spPr>
      </p:sp>
      <p:sp>
        <p:nvSpPr>
          <p:cNvPr id="71683"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TextEdit="1"/>
          </p:cNvSpPr>
          <p:nvPr>
            <p:ph type="sldImg"/>
          </p:nvPr>
        </p:nvSpPr>
        <p:spPr>
          <a:ln>
            <a:solidFill>
              <a:srgbClr val="000000">
                <a:alpha val="100000"/>
              </a:srgbClr>
            </a:solidFill>
            <a:miter lim="800000"/>
          </a:ln>
        </p:spPr>
      </p:sp>
      <p:sp>
        <p:nvSpPr>
          <p:cNvPr id="73731"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a:solidFill>
              <a:srgbClr val="000000">
                <a:alpha val="100000"/>
              </a:srgbClr>
            </a:solidFill>
            <a:miter lim="800000"/>
          </a:ln>
        </p:spPr>
      </p:sp>
      <p:sp>
        <p:nvSpPr>
          <p:cNvPr id="1536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536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marL="0" marR="0" lvl="0" indent="0" algn="r" defTabSz="967105" rtl="0" eaLnBrk="1" fontAlgn="base" latinLnBrk="0" hangingPunct="1">
              <a:lnSpc>
                <a:spcPct val="100000"/>
              </a:lnSpc>
              <a:spcBef>
                <a:spcPct val="0"/>
              </a:spcBef>
              <a:spcAft>
                <a:spcPct val="0"/>
              </a:spcAft>
              <a:buClrTx/>
              <a:buSzTx/>
              <a:buFontTx/>
              <a:buNone/>
              <a:defRPr/>
            </a:pPr>
            <a:fld id="{9A0DB2DC-4C9A-4742-B13C-FB6460FD3503}" type="slidenum">
              <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a:ln>
            <a:solidFill>
              <a:srgbClr val="000000">
                <a:alpha val="100000"/>
              </a:srgbClr>
            </a:solidFill>
            <a:miter lim="800000"/>
          </a:ln>
        </p:spPr>
      </p:sp>
      <p:sp>
        <p:nvSpPr>
          <p:cNvPr id="77827"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TextEdit="1"/>
          </p:cNvSpPr>
          <p:nvPr>
            <p:ph type="sldImg"/>
          </p:nvPr>
        </p:nvSpPr>
        <p:spPr>
          <a:ln>
            <a:solidFill>
              <a:srgbClr val="000000">
                <a:alpha val="100000"/>
              </a:srgbClr>
            </a:solidFill>
            <a:miter lim="800000"/>
          </a:ln>
        </p:spPr>
      </p:sp>
      <p:sp>
        <p:nvSpPr>
          <p:cNvPr id="79875"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669D0FD-6CBA-4812-B7D3-AE2EE11F0D2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a:solidFill>
              <a:srgbClr val="000000">
                <a:alpha val="100000"/>
              </a:srgbClr>
            </a:solidFill>
            <a:miter lim="800000"/>
          </a:ln>
        </p:spPr>
      </p:sp>
      <p:sp>
        <p:nvSpPr>
          <p:cNvPr id="17411"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1741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marL="0" marR="0" lvl="0" indent="0" algn="r" defTabSz="967105" rtl="0" eaLnBrk="1" fontAlgn="base" latinLnBrk="0" hangingPunct="1">
              <a:lnSpc>
                <a:spcPct val="100000"/>
              </a:lnSpc>
              <a:spcBef>
                <a:spcPct val="0"/>
              </a:spcBef>
              <a:spcAft>
                <a:spcPct val="0"/>
              </a:spcAft>
              <a:buClrTx/>
              <a:buSzTx/>
              <a:buFontTx/>
              <a:buNone/>
              <a:defRPr/>
            </a:pPr>
            <a:fld id="{9A0DB2DC-4C9A-4742-B13C-FB6460FD3503}" type="slidenum">
              <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marL="0" marR="0" lvl="0" indent="0" algn="r" defTabSz="967105" rtl="0" eaLnBrk="1" fontAlgn="base" latinLnBrk="0" hangingPunct="1">
              <a:lnSpc>
                <a:spcPct val="100000"/>
              </a:lnSpc>
              <a:spcBef>
                <a:spcPct val="0"/>
              </a:spcBef>
              <a:spcAft>
                <a:spcPct val="0"/>
              </a:spcAft>
              <a:buClrTx/>
              <a:buSzTx/>
              <a:buFontTx/>
              <a:buNone/>
              <a:defRPr/>
            </a:pPr>
            <a:fld id="{9A0DB2DC-4C9A-4742-B13C-FB6460FD3503}" type="slidenum">
              <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TextEdit="1"/>
          </p:cNvSpPr>
          <p:nvPr>
            <p:ph type="sldImg"/>
          </p:nvPr>
        </p:nvSpPr>
        <p:spPr>
          <a:ln>
            <a:solidFill>
              <a:srgbClr val="000000">
                <a:alpha val="100000"/>
              </a:srgbClr>
            </a:solidFill>
            <a:miter lim="800000"/>
          </a:ln>
        </p:spPr>
      </p:sp>
      <p:sp>
        <p:nvSpPr>
          <p:cNvPr id="24579"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TextEdit="1"/>
          </p:cNvSpPr>
          <p:nvPr>
            <p:ph type="sldImg"/>
          </p:nvPr>
        </p:nvSpPr>
        <p:spPr>
          <a:ln>
            <a:solidFill>
              <a:srgbClr val="000000">
                <a:alpha val="100000"/>
              </a:srgbClr>
            </a:solidFill>
            <a:miter lim="800000"/>
          </a:ln>
        </p:spPr>
      </p:sp>
      <p:sp>
        <p:nvSpPr>
          <p:cNvPr id="26627"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TextEdit="1"/>
          </p:cNvSpPr>
          <p:nvPr>
            <p:ph type="sldImg"/>
          </p:nvPr>
        </p:nvSpPr>
        <p:spPr>
          <a:ln>
            <a:solidFill>
              <a:srgbClr val="000000">
                <a:alpha val="100000"/>
              </a:srgbClr>
            </a:solidFill>
            <a:miter lim="800000"/>
          </a:ln>
        </p:spPr>
      </p:sp>
      <p:sp>
        <p:nvSpPr>
          <p:cNvPr id="30723"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TextEdit="1"/>
          </p:cNvSpPr>
          <p:nvPr>
            <p:ph type="sldImg"/>
          </p:nvPr>
        </p:nvSpPr>
        <p:spPr>
          <a:ln>
            <a:solidFill>
              <a:srgbClr val="000000">
                <a:alpha val="100000"/>
              </a:srgbClr>
            </a:solidFill>
            <a:miter lim="800000"/>
          </a:ln>
        </p:spPr>
      </p:sp>
      <p:sp>
        <p:nvSpPr>
          <p:cNvPr id="32771"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TextEdit="1"/>
          </p:cNvSpPr>
          <p:nvPr>
            <p:ph type="sldImg"/>
          </p:nvPr>
        </p:nvSpPr>
        <p:spPr>
          <a:ln>
            <a:solidFill>
              <a:srgbClr val="000000">
                <a:alpha val="100000"/>
              </a:srgbClr>
            </a:solidFill>
            <a:miter lim="800000"/>
          </a:ln>
        </p:spPr>
      </p:sp>
      <p:sp>
        <p:nvSpPr>
          <p:cNvPr id="34819"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image" Target="../media/image2.jpeg"/><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6" Type="http://schemas.openxmlformats.org/officeDocument/2006/relationships/tags" Target="../tags/tag148.xml"/><Relationship Id="rId15" Type="http://schemas.openxmlformats.org/officeDocument/2006/relationships/tags" Target="../tags/tag147.xml"/><Relationship Id="rId14" Type="http://schemas.openxmlformats.org/officeDocument/2006/relationships/tags" Target="../tags/tag146.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2.jpeg"/><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8" name="Rectangle 9"/>
          <p:cNvSpPr>
            <a:spLocks noChangeArrowheads="1"/>
          </p:cNvSpPr>
          <p:nvPr userDrawn="1"/>
        </p:nvSpPr>
        <p:spPr bwMode="auto">
          <a:xfrm>
            <a:off x="11670268" y="6454776"/>
            <a:ext cx="486833" cy="287867"/>
          </a:xfrm>
          <a:prstGeom prst="rect">
            <a:avLst/>
          </a:prstGeom>
          <a:solidFill>
            <a:srgbClr val="1C4885"/>
          </a:solidFill>
          <a:ln w="9525" algn="ctr">
            <a:noFill/>
            <a:miter lim="800000"/>
          </a:ln>
        </p:spPr>
        <p:txBody>
          <a:bodyPr lIns="121877" tIns="60937" rIns="121877" bIns="60937"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Isosceles Triangle 10"/>
          <p:cNvSpPr>
            <a:spLocks noChangeArrowheads="1"/>
          </p:cNvSpPr>
          <p:nvPr userDrawn="1"/>
        </p:nvSpPr>
        <p:spPr bwMode="auto">
          <a:xfrm rot="10610802">
            <a:off x="11670269" y="6550025"/>
            <a:ext cx="488948" cy="262467"/>
          </a:xfrm>
          <a:prstGeom prst="triangle">
            <a:avLst>
              <a:gd name="adj" fmla="val 50000"/>
            </a:avLst>
          </a:prstGeom>
          <a:solidFill>
            <a:srgbClr val="1C4885"/>
          </a:solidFill>
          <a:ln w="9525" algn="ctr">
            <a:noFill/>
            <a:miter lim="800000"/>
          </a:ln>
        </p:spPr>
        <p:txBody>
          <a:bodyPr rot="10800000" lIns="121877" tIns="60937" rIns="121877" bIns="60937"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lide Number Placeholder 5"/>
          <p:cNvSpPr txBox="1"/>
          <p:nvPr userDrawn="1"/>
        </p:nvSpPr>
        <p:spPr>
          <a:xfrm>
            <a:off x="11702017" y="6370109"/>
            <a:ext cx="448733" cy="467784"/>
          </a:xfrm>
          <a:prstGeom prst="rect">
            <a:avLst/>
          </a:prstGeom>
        </p:spPr>
        <p:txBody>
          <a:bodyPr lIns="0" tIns="0" rIns="0" bIns="60937"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600" rtl="0" eaLnBrk="1" fontAlgn="auto" latinLnBrk="0" hangingPunct="1">
              <a:lnSpc>
                <a:spcPct val="100000"/>
              </a:lnSpc>
              <a:spcBef>
                <a:spcPts val="0"/>
              </a:spcBef>
              <a:spcAft>
                <a:spcPts val="0"/>
              </a:spcAft>
              <a:buClrTx/>
              <a:buSzTx/>
              <a:buFontTx/>
              <a:buNone/>
              <a:defRPr/>
            </a:pPr>
            <a:fld id="{5D34B1F0-08C0-458C-B570-2E31A9E139CB}" type="slidenum">
              <a:rPr kumimoji="0" lang="en-US" sz="1335" b="0" i="0" u="none" strike="noStrike" kern="1200" cap="none" spc="0" normalizeH="0" baseline="0" noProof="0" smtClean="0">
                <a:ln>
                  <a:noFill/>
                </a:ln>
                <a:solidFill>
                  <a:prstClr val="white"/>
                </a:solidFill>
                <a:effectLst/>
                <a:uLnTx/>
                <a:uFillTx/>
                <a:latin typeface="Calibri" panose="020F0502020204030204"/>
                <a:ea typeface="+mn-ea"/>
                <a:cs typeface="+mn-cs"/>
              </a:rPr>
            </a:fld>
            <a:endParaRPr kumimoji="0" lang="en-US" sz="13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2151" y="112635"/>
            <a:ext cx="720091" cy="720091"/>
            <a:chOff x="7246" y="8833"/>
            <a:chExt cx="7720" cy="3934"/>
          </a:xfrm>
        </p:grpSpPr>
        <p:sp>
          <p:nvSpPr>
            <p:cNvPr id="9" name="任意多边形 8"/>
            <p:cNvSpPr/>
            <p:nvPr>
              <p:custDataLst>
                <p:tags r:id="rId3"/>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4"/>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5"/>
            </p:custDataLst>
          </p:nvPr>
        </p:nvGrpSpPr>
        <p:grpSpPr>
          <a:xfrm>
            <a:off x="11471911" y="6137911"/>
            <a:ext cx="720091" cy="720091"/>
            <a:chOff x="-12" y="-631"/>
            <a:chExt cx="1288" cy="2297"/>
          </a:xfrm>
        </p:grpSpPr>
        <p:sp>
          <p:nvSpPr>
            <p:cNvPr id="8" name="任意多边形 7"/>
            <p:cNvSpPr/>
            <p:nvPr>
              <p:custDataLst>
                <p:tags r:id="rId6"/>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7"/>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p:nvPr>
        </p:nvSpPr>
        <p:spPr>
          <a:xfrm>
            <a:off x="669931" y="443235"/>
            <a:ext cx="10852237" cy="441964"/>
          </a:xfrm>
        </p:spPr>
        <p:txBody>
          <a:bodyPr vert="horz" lIns="90170" tIns="46990" rIns="90170" bIns="46990" rtlCol="0" anchor="ctr" anchorCtr="0">
            <a:noAutofit/>
          </a:bodyPr>
          <a:lstStyle>
            <a:lvl1pPr marL="0" marR="0" lvl="0" algn="l" defTabSz="1219200" rtl="0" eaLnBrk="1" fontAlgn="auto" latinLnBrk="0" hangingPunct="1">
              <a:lnSpc>
                <a:spcPct val="100000"/>
              </a:lnSpc>
              <a:buNone/>
              <a:defRPr kumimoji="0" lang="zh-CN" altLang="en-US" sz="2400" b="1" i="0" u="none" strike="noStrike" kern="1200" cap="none" spc="267"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nvPr>
        </p:nvSpPr>
        <p:spPr>
          <a:xfrm>
            <a:off x="669930" y="952508"/>
            <a:ext cx="5283243" cy="5388907"/>
          </a:xfrm>
        </p:spPr>
        <p:txBody>
          <a:bodyPr vert="horz" lIns="90170" tIns="46990" rIns="90170" bIns="46990" rtlCol="0">
            <a:normAutofit/>
          </a:bodyPr>
          <a:lstStyle>
            <a:lvl1pPr marL="0" marR="0" lvl="0" indent="0" algn="l" defTabSz="1219200" rtl="0" eaLnBrk="1" fontAlgn="auto" latinLnBrk="0" hangingPunct="1">
              <a:lnSpc>
                <a:spcPct val="130000"/>
              </a:lnSpc>
              <a:spcBef>
                <a:spcPts val="0"/>
              </a:spcBef>
              <a:spcAft>
                <a:spcPts val="1335"/>
              </a:spcAft>
              <a:buFont typeface="Arial" panose="020B0604020202020204" pitchFamily="34" charset="0"/>
              <a:buNone/>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1219200" rtl="0" eaLnBrk="1" fontAlgn="auto" latinLnBrk="0" hangingPunct="1">
              <a:lnSpc>
                <a:spcPct val="130000"/>
              </a:lnSpc>
              <a:spcBef>
                <a:spcPts val="0"/>
              </a:spcBef>
              <a:spcAft>
                <a:spcPts val="1335"/>
              </a:spcAft>
              <a:buFont typeface="Arial" panose="020B0604020202020204" pitchFamily="34" charset="0"/>
              <a:buChar char="•"/>
              <a:tabLst>
                <a:tab pos="2145665" algn="l"/>
              </a:tabLst>
              <a:defRPr kumimoji="0" lang="zh-CN" altLang="en-US" sz="1600" b="0" i="0" u="none" strike="noStrike" kern="1200" cap="none" spc="200" normalizeH="0" baseline="0" noProof="1" dirty="0">
                <a:solidFill>
                  <a:schemeClr val="tx1"/>
                </a:solidFill>
                <a:uFillTx/>
                <a:latin typeface="+mn-lt"/>
                <a:ea typeface="+mn-ea"/>
                <a:cs typeface="+mn-cs"/>
                <a:sym typeface="+mn-ea"/>
              </a:defRPr>
            </a:lvl2pPr>
            <a:lvl3pPr marL="1143000" marR="0" lvl="2"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mn-lt"/>
                <a:ea typeface="+mn-ea"/>
                <a:cs typeface="+mn-cs"/>
                <a:sym typeface="+mn-ea"/>
              </a:defRPr>
            </a:lvl3pPr>
            <a:lvl4pPr marL="1600200" marR="0" lvl="3"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mn-lt"/>
                <a:ea typeface="+mn-ea"/>
                <a:cs typeface="+mn-cs"/>
                <a:sym typeface="+mn-ea"/>
              </a:defRPr>
            </a:lvl4pPr>
            <a:lvl5pPr marL="2057400" marR="0" lvl="4"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3" cy="5388907"/>
          </a:xfrm>
        </p:spPr>
        <p:txBody>
          <a:bodyPr vert="horz" lIns="90170" tIns="46990" rIns="90170" bIns="46990" rtlCol="0">
            <a:normAutofit/>
          </a:bodyPr>
          <a:lstStyle>
            <a:lvl1pPr marL="228600" marR="0" lvl="0"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9EFD9D74-47D9-4702-A33C-335B63B48DBF}" type="datetimeFigureOut">
              <a:rPr lang="zh-CN" altLang="en-US" smtClean="0">
                <a:solidFill>
                  <a:srgbClr val="000000">
                    <a:tint val="75000"/>
                  </a:srgbClr>
                </a:solidFill>
              </a:rPr>
            </a:fld>
            <a:endParaRPr lang="zh-CN" altLang="en-US" dirty="0">
              <a:solidFill>
                <a:srgbClr val="000000">
                  <a:tint val="75000"/>
                </a:srgbClr>
              </a:solidFill>
            </a:endParaRPr>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dirty="0">
              <a:solidFill>
                <a:srgbClr val="000000">
                  <a:tint val="75000"/>
                </a:srgbClr>
              </a:solidFill>
            </a:endParaRPr>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FABC47A4-756D-490B-A52F-7D9E2C9FC05F}"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2151" y="112635"/>
            <a:ext cx="720091" cy="720091"/>
            <a:chOff x="7246" y="8833"/>
            <a:chExt cx="7720" cy="3934"/>
          </a:xfrm>
        </p:grpSpPr>
        <p:sp>
          <p:nvSpPr>
            <p:cNvPr id="8" name="任意多边形 7"/>
            <p:cNvSpPr/>
            <p:nvPr>
              <p:custDataLst>
                <p:tags r:id="rId3"/>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4"/>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5"/>
            </p:custDataLst>
          </p:nvPr>
        </p:nvGrpSpPr>
        <p:grpSpPr>
          <a:xfrm>
            <a:off x="11471911" y="6137911"/>
            <a:ext cx="720091" cy="720091"/>
            <a:chOff x="-12" y="-631"/>
            <a:chExt cx="1288" cy="2297"/>
          </a:xfrm>
        </p:grpSpPr>
        <p:sp>
          <p:nvSpPr>
            <p:cNvPr id="7" name="任意多边形 6"/>
            <p:cNvSpPr/>
            <p:nvPr>
              <p:custDataLst>
                <p:tags r:id="rId6"/>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7"/>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1219200" rtl="0" eaLnBrk="1" fontAlgn="auto" latinLnBrk="0" hangingPunct="1">
              <a:lnSpc>
                <a:spcPct val="100000"/>
              </a:lnSpc>
              <a:spcAft>
                <a:spcPts val="0"/>
              </a:spcAft>
              <a:buNone/>
              <a:defRPr kumimoji="0" lang="zh-CN" altLang="en-US" sz="2400" b="1" i="0" u="none" strike="noStrike" kern="1200" cap="none" spc="267"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nvPr>
        </p:nvSpPr>
        <p:spPr>
          <a:xfrm>
            <a:off x="669926"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2151" y="112635"/>
            <a:ext cx="720091" cy="720091"/>
            <a:chOff x="7246" y="8833"/>
            <a:chExt cx="7720" cy="3934"/>
          </a:xfrm>
        </p:grpSpPr>
        <p:sp>
          <p:nvSpPr>
            <p:cNvPr id="6" name="任意多边形 5"/>
            <p:cNvSpPr/>
            <p:nvPr>
              <p:custDataLst>
                <p:tags r:id="rId3"/>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4"/>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5"/>
            </p:custDataLst>
          </p:nvPr>
        </p:nvGrpSpPr>
        <p:grpSpPr>
          <a:xfrm>
            <a:off x="11471911" y="6137911"/>
            <a:ext cx="720091" cy="720091"/>
            <a:chOff x="-12" y="-631"/>
            <a:chExt cx="1288" cy="2297"/>
          </a:xfrm>
        </p:grpSpPr>
        <p:sp>
          <p:nvSpPr>
            <p:cNvPr id="2" name="任意多边形 1"/>
            <p:cNvSpPr/>
            <p:nvPr>
              <p:custDataLst>
                <p:tags r:id="rId6"/>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7"/>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
        <p:nvSpPr>
          <p:cNvPr id="7" name="内容占位符 6"/>
          <p:cNvSpPr>
            <a:spLocks noGrp="1"/>
          </p:cNvSpPr>
          <p:nvPr>
            <p:ph sz="quarter" idx="13"/>
          </p:nvPr>
        </p:nvSpPr>
        <p:spPr>
          <a:xfrm>
            <a:off x="669931" y="952508"/>
            <a:ext cx="10852237" cy="5388907"/>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grpSp>
        <p:nvGrpSpPr>
          <p:cNvPr id="2" name="组合 1"/>
          <p:cNvGrpSpPr/>
          <p:nvPr>
            <p:custDataLst>
              <p:tags r:id="rId2"/>
            </p:custDataLst>
          </p:nvPr>
        </p:nvGrpSpPr>
        <p:grpSpPr>
          <a:xfrm>
            <a:off x="17449" y="0"/>
            <a:ext cx="12157105" cy="6858000"/>
            <a:chOff x="0" y="0"/>
            <a:chExt cx="19200" cy="10831"/>
          </a:xfrm>
        </p:grpSpPr>
        <p:sp>
          <p:nvSpPr>
            <p:cNvPr id="11" name="Rectangle 314"/>
            <p:cNvSpPr/>
            <p:nvPr>
              <p:custDataLst>
                <p:tags r:id="rId3"/>
              </p:custDataLst>
            </p:nvPr>
          </p:nvSpPr>
          <p:spPr>
            <a:xfrm>
              <a:off x="0" y="0"/>
              <a:ext cx="19200" cy="10799"/>
            </a:xfrm>
            <a:custGeom>
              <a:avLst/>
              <a:gdLst>
                <a:gd name="connsiteX0" fmla="*/ 0 w 12192000"/>
                <a:gd name="connsiteY0" fmla="*/ 0 h 6857417"/>
                <a:gd name="connsiteX1" fmla="*/ 12192000 w 12192000"/>
                <a:gd name="connsiteY1" fmla="*/ 0 h 6857417"/>
                <a:gd name="connsiteX2" fmla="*/ 12192000 w 12192000"/>
                <a:gd name="connsiteY2" fmla="*/ 6857417 h 6857417"/>
                <a:gd name="connsiteX3" fmla="*/ 0 w 12192000"/>
                <a:gd name="connsiteY3" fmla="*/ 6857417 h 6857417"/>
              </a:gdLst>
              <a:ahLst/>
              <a:cxnLst>
                <a:cxn ang="0">
                  <a:pos x="connsiteX0" y="connsiteY0"/>
                </a:cxn>
                <a:cxn ang="0">
                  <a:pos x="connsiteX1" y="connsiteY1"/>
                </a:cxn>
                <a:cxn ang="0">
                  <a:pos x="connsiteX2" y="connsiteY2"/>
                </a:cxn>
                <a:cxn ang="0">
                  <a:pos x="connsiteX3" y="connsiteY3"/>
                </a:cxn>
              </a:cxnLst>
              <a:rect l="l" t="t" r="r" b="b"/>
              <a:pathLst>
                <a:path w="12192000" h="6857417">
                  <a:moveTo>
                    <a:pt x="0" y="0"/>
                  </a:moveTo>
                  <a:lnTo>
                    <a:pt x="12192000" y="0"/>
                  </a:lnTo>
                  <a:lnTo>
                    <a:pt x="12192000" y="6857417"/>
                  </a:lnTo>
                  <a:lnTo>
                    <a:pt x="0" y="6857417"/>
                  </a:lnTo>
                  <a:close/>
                </a:path>
              </a:pathLst>
            </a:custGeom>
            <a:solidFill>
              <a:schemeClr val="l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3" name="任意多边形 7"/>
            <p:cNvSpPr/>
            <p:nvPr>
              <p:custDataLst>
                <p:tags r:id="rId4"/>
              </p:custDataLst>
            </p:nvPr>
          </p:nvSpPr>
          <p:spPr>
            <a:xfrm>
              <a:off x="6441" y="8297"/>
              <a:ext cx="5600" cy="2502"/>
            </a:xfrm>
            <a:custGeom>
              <a:avLst/>
              <a:gdLst>
                <a:gd name="connsiteX0" fmla="*/ 1754308 w 3556267"/>
                <a:gd name="connsiteY0" fmla="*/ 3 h 1588527"/>
                <a:gd name="connsiteX1" fmla="*/ 2079442 w 3556267"/>
                <a:gd name="connsiteY1" fmla="*/ 132409 h 1588527"/>
                <a:gd name="connsiteX2" fmla="*/ 3556267 w 3556267"/>
                <a:gd name="connsiteY2" fmla="*/ 1588459 h 1588527"/>
                <a:gd name="connsiteX3" fmla="*/ 2849056 w 3556267"/>
                <a:gd name="connsiteY3" fmla="*/ 1588527 h 1588527"/>
                <a:gd name="connsiteX4" fmla="*/ 2041459 w 3556267"/>
                <a:gd name="connsiteY4" fmla="*/ 792296 h 1588527"/>
                <a:gd name="connsiteX5" fmla="*/ 1763616 w 3556267"/>
                <a:gd name="connsiteY5" fmla="*/ 679760 h 1588527"/>
                <a:gd name="connsiteX6" fmla="*/ 1487393 w 3556267"/>
                <a:gd name="connsiteY6" fmla="*/ 796216 h 1588527"/>
                <a:gd name="connsiteX7" fmla="*/ 706310 w 3556267"/>
                <a:gd name="connsiteY7" fmla="*/ 1588439 h 1588527"/>
                <a:gd name="connsiteX8" fmla="*/ 0 w 3556267"/>
                <a:gd name="connsiteY8" fmla="*/ 1588504 h 1588527"/>
                <a:gd name="connsiteX9" fmla="*/ 2 w 3556267"/>
                <a:gd name="connsiteY9" fmla="*/ 1588503 h 1588527"/>
                <a:gd name="connsiteX10" fmla="*/ 1431085 w 3556267"/>
                <a:gd name="connsiteY10" fmla="*/ 137000 h 1588527"/>
                <a:gd name="connsiteX11" fmla="*/ 1754308 w 3556267"/>
                <a:gd name="connsiteY11" fmla="*/ 3 h 158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267" h="1588527">
                  <a:moveTo>
                    <a:pt x="1754308" y="3"/>
                  </a:moveTo>
                  <a:cubicBezTo>
                    <a:pt x="1871502" y="-378"/>
                    <a:pt x="1989005" y="43242"/>
                    <a:pt x="2079442" y="132409"/>
                  </a:cubicBezTo>
                  <a:lnTo>
                    <a:pt x="3556267" y="1588459"/>
                  </a:lnTo>
                  <a:lnTo>
                    <a:pt x="2849056" y="1588527"/>
                  </a:lnTo>
                  <a:lnTo>
                    <a:pt x="2041459" y="792296"/>
                  </a:lnTo>
                  <a:cubicBezTo>
                    <a:pt x="1964589" y="716503"/>
                    <a:pt x="1863737" y="678600"/>
                    <a:pt x="1763616" y="679760"/>
                  </a:cubicBezTo>
                  <a:cubicBezTo>
                    <a:pt x="1663038" y="680469"/>
                    <a:pt x="1563182" y="719345"/>
                    <a:pt x="1487393" y="796216"/>
                  </a:cubicBezTo>
                  <a:lnTo>
                    <a:pt x="706310" y="1588439"/>
                  </a:lnTo>
                  <a:lnTo>
                    <a:pt x="0" y="1588504"/>
                  </a:lnTo>
                  <a:lnTo>
                    <a:pt x="2" y="1588503"/>
                  </a:lnTo>
                  <a:lnTo>
                    <a:pt x="1431085" y="137000"/>
                  </a:lnTo>
                  <a:cubicBezTo>
                    <a:pt x="1520248" y="46564"/>
                    <a:pt x="1637123" y="1282"/>
                    <a:pt x="1754308" y="3"/>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sp>
          <p:nvSpPr>
            <p:cNvPr id="15" name="任意多边形 8"/>
            <p:cNvSpPr/>
            <p:nvPr>
              <p:custDataLst>
                <p:tags r:id="rId5"/>
              </p:custDataLst>
            </p:nvPr>
          </p:nvSpPr>
          <p:spPr>
            <a:xfrm>
              <a:off x="11237" y="8920"/>
              <a:ext cx="4357" cy="1880"/>
            </a:xfrm>
            <a:custGeom>
              <a:avLst/>
              <a:gdLst>
                <a:gd name="connsiteX0" fmla="*/ 1365109 w 2766435"/>
                <a:gd name="connsiteY0" fmla="*/ 3 h 1193747"/>
                <a:gd name="connsiteX1" fmla="*/ 1690240 w 2766435"/>
                <a:gd name="connsiteY1" fmla="*/ 132407 h 1193747"/>
                <a:gd name="connsiteX2" fmla="*/ 2766435 w 2766435"/>
                <a:gd name="connsiteY2" fmla="*/ 1193462 h 1193747"/>
                <a:gd name="connsiteX3" fmla="*/ 2059225 w 2766435"/>
                <a:gd name="connsiteY3" fmla="*/ 1193534 h 1193747"/>
                <a:gd name="connsiteX4" fmla="*/ 1652257 w 2766435"/>
                <a:gd name="connsiteY4" fmla="*/ 792291 h 1193747"/>
                <a:gd name="connsiteX5" fmla="*/ 1374417 w 2766435"/>
                <a:gd name="connsiteY5" fmla="*/ 679758 h 1193747"/>
                <a:gd name="connsiteX6" fmla="*/ 1098190 w 2766435"/>
                <a:gd name="connsiteY6" fmla="*/ 796217 h 1193747"/>
                <a:gd name="connsiteX7" fmla="*/ 706313 w 2766435"/>
                <a:gd name="connsiteY7" fmla="*/ 1193684 h 1193747"/>
                <a:gd name="connsiteX8" fmla="*/ 0 w 2766435"/>
                <a:gd name="connsiteY8" fmla="*/ 1193747 h 1193747"/>
                <a:gd name="connsiteX9" fmla="*/ 1041883 w 2766435"/>
                <a:gd name="connsiteY9" fmla="*/ 137001 h 1193747"/>
                <a:gd name="connsiteX10" fmla="*/ 1365109 w 2766435"/>
                <a:gd name="connsiteY10" fmla="*/ 3 h 119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6435" h="1193747">
                  <a:moveTo>
                    <a:pt x="1365109" y="3"/>
                  </a:moveTo>
                  <a:cubicBezTo>
                    <a:pt x="1482298" y="-378"/>
                    <a:pt x="1599805" y="43241"/>
                    <a:pt x="1690240" y="132407"/>
                  </a:cubicBezTo>
                  <a:lnTo>
                    <a:pt x="2766435" y="1193462"/>
                  </a:lnTo>
                  <a:lnTo>
                    <a:pt x="2059225" y="1193534"/>
                  </a:lnTo>
                  <a:lnTo>
                    <a:pt x="1652257" y="792291"/>
                  </a:lnTo>
                  <a:cubicBezTo>
                    <a:pt x="1575387" y="716501"/>
                    <a:pt x="1474538" y="678600"/>
                    <a:pt x="1374417" y="679758"/>
                  </a:cubicBezTo>
                  <a:cubicBezTo>
                    <a:pt x="1273836" y="680473"/>
                    <a:pt x="1173980" y="719349"/>
                    <a:pt x="1098190" y="796217"/>
                  </a:cubicBezTo>
                  <a:lnTo>
                    <a:pt x="706313" y="1193684"/>
                  </a:lnTo>
                  <a:lnTo>
                    <a:pt x="0" y="1193747"/>
                  </a:lnTo>
                  <a:lnTo>
                    <a:pt x="1041883" y="137001"/>
                  </a:lnTo>
                  <a:cubicBezTo>
                    <a:pt x="1131050" y="46563"/>
                    <a:pt x="1247922" y="1284"/>
                    <a:pt x="1365109" y="3"/>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sp>
          <p:nvSpPr>
            <p:cNvPr id="17" name="圆角矩形 2"/>
            <p:cNvSpPr/>
            <p:nvPr>
              <p:custDataLst>
                <p:tags r:id="rId6"/>
              </p:custDataLst>
            </p:nvPr>
          </p:nvSpPr>
          <p:spPr>
            <a:xfrm>
              <a:off x="1" y="1897"/>
              <a:ext cx="4975" cy="8934"/>
            </a:xfrm>
            <a:custGeom>
              <a:avLst/>
              <a:gdLst>
                <a:gd name="connsiteX0" fmla="*/ 0 w 3159167"/>
                <a:gd name="connsiteY0" fmla="*/ 0 h 5673403"/>
                <a:gd name="connsiteX1" fmla="*/ 6397 w 3159167"/>
                <a:gd name="connsiteY1" fmla="*/ 2428 h 5673403"/>
                <a:gd name="connsiteX2" fmla="*/ 247800 w 3159167"/>
                <a:gd name="connsiteY2" fmla="*/ 152651 h 5673403"/>
                <a:gd name="connsiteX3" fmla="*/ 2912628 w 3159167"/>
                <a:gd name="connsiteY3" fmla="*/ 2601083 h 5673403"/>
                <a:gd name="connsiteX4" fmla="*/ 2958194 w 3159167"/>
                <a:gd name="connsiteY4" fmla="*/ 3677751 h 5673403"/>
                <a:gd name="connsiteX5" fmla="*/ 1124985 w 3159167"/>
                <a:gd name="connsiteY5" fmla="*/ 5672988 h 5673403"/>
                <a:gd name="connsiteX6" fmla="*/ 119 w 3159167"/>
                <a:gd name="connsiteY6" fmla="*/ 5673403 h 567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167" h="5673403">
                  <a:moveTo>
                    <a:pt x="0" y="0"/>
                  </a:moveTo>
                  <a:lnTo>
                    <a:pt x="6397" y="2428"/>
                  </a:lnTo>
                  <a:cubicBezTo>
                    <a:pt x="93225" y="36503"/>
                    <a:pt x="175318" y="86058"/>
                    <a:pt x="247800" y="152651"/>
                  </a:cubicBezTo>
                  <a:lnTo>
                    <a:pt x="2912628" y="2601083"/>
                  </a:lnTo>
                  <a:cubicBezTo>
                    <a:pt x="3222645" y="2885922"/>
                    <a:pt x="3243034" y="3367734"/>
                    <a:pt x="2958194" y="3677751"/>
                  </a:cubicBezTo>
                  <a:lnTo>
                    <a:pt x="1124985" y="5672988"/>
                  </a:lnTo>
                  <a:lnTo>
                    <a:pt x="119" y="5673403"/>
                  </a:ln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sp>
          <p:nvSpPr>
            <p:cNvPr id="19" name="圆角矩形 1"/>
            <p:cNvSpPr/>
            <p:nvPr>
              <p:custDataLst>
                <p:tags r:id="rId7"/>
              </p:custDataLst>
            </p:nvPr>
          </p:nvSpPr>
          <p:spPr>
            <a:xfrm>
              <a:off x="1" y="2995"/>
              <a:ext cx="4102" cy="7806"/>
            </a:xfrm>
            <a:custGeom>
              <a:avLst/>
              <a:gdLst>
                <a:gd name="connsiteX0" fmla="*/ 107 w 2604556"/>
                <a:gd name="connsiteY0" fmla="*/ 0 h 4956600"/>
                <a:gd name="connsiteX1" fmla="*/ 4165 w 2604556"/>
                <a:gd name="connsiteY1" fmla="*/ 278 h 4956600"/>
                <a:gd name="connsiteX2" fmla="*/ 376852 w 2604556"/>
                <a:gd name="connsiteY2" fmla="*/ 162473 h 4956600"/>
                <a:gd name="connsiteX3" fmla="*/ 2402949 w 2604556"/>
                <a:gd name="connsiteY3" fmla="*/ 2024039 h 4956600"/>
                <a:gd name="connsiteX4" fmla="*/ 2440626 w 2604556"/>
                <a:gd name="connsiteY4" fmla="*/ 2903746 h 4956600"/>
                <a:gd name="connsiteX5" fmla="*/ 554576 w 2604556"/>
                <a:gd name="connsiteY5" fmla="*/ 4956497 h 4956600"/>
                <a:gd name="connsiteX6" fmla="*/ 0 w 2604556"/>
                <a:gd name="connsiteY6" fmla="*/ 4956600 h 495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4556" h="4956600">
                  <a:moveTo>
                    <a:pt x="107" y="0"/>
                  </a:moveTo>
                  <a:lnTo>
                    <a:pt x="4165" y="278"/>
                  </a:lnTo>
                  <a:cubicBezTo>
                    <a:pt x="138067" y="10340"/>
                    <a:pt x="270242" y="64517"/>
                    <a:pt x="376852" y="162473"/>
                  </a:cubicBezTo>
                  <a:lnTo>
                    <a:pt x="2402949" y="2024039"/>
                  </a:lnTo>
                  <a:cubicBezTo>
                    <a:pt x="2656385" y="2256896"/>
                    <a:pt x="2673055" y="2650776"/>
                    <a:pt x="2440626" y="2903746"/>
                  </a:cubicBezTo>
                  <a:lnTo>
                    <a:pt x="554576" y="4956497"/>
                  </a:lnTo>
                  <a:lnTo>
                    <a:pt x="0" y="4956600"/>
                  </a:lnTo>
                  <a:close/>
                </a:path>
              </a:pathLst>
            </a:custGeom>
            <a:blipFill rotWithShape="0">
              <a:blip r:embed="rId8"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sp>
          <p:nvSpPr>
            <p:cNvPr id="21" name="任意多边形 10"/>
            <p:cNvSpPr/>
            <p:nvPr>
              <p:custDataLst>
                <p:tags r:id="rId9"/>
              </p:custDataLst>
            </p:nvPr>
          </p:nvSpPr>
          <p:spPr>
            <a:xfrm>
              <a:off x="810" y="0"/>
              <a:ext cx="11831" cy="5592"/>
            </a:xfrm>
            <a:custGeom>
              <a:avLst/>
              <a:gdLst>
                <a:gd name="connsiteX0" fmla="*/ 0 w 7512611"/>
                <a:gd name="connsiteY0" fmla="*/ 0 h 3550912"/>
                <a:gd name="connsiteX1" fmla="*/ 498415 w 7512611"/>
                <a:gd name="connsiteY1" fmla="*/ 59 h 3550912"/>
                <a:gd name="connsiteX2" fmla="*/ 502056 w 7512611"/>
                <a:gd name="connsiteY2" fmla="*/ 6322 h 3550912"/>
                <a:gd name="connsiteX3" fmla="*/ 583223 w 7512611"/>
                <a:gd name="connsiteY3" fmla="*/ 118452 h 3550912"/>
                <a:gd name="connsiteX4" fmla="*/ 3521494 w 7512611"/>
                <a:gd name="connsiteY4" fmla="*/ 3015390 h 3550912"/>
                <a:gd name="connsiteX5" fmla="*/ 4121358 w 7512611"/>
                <a:gd name="connsiteY5" fmla="*/ 3011141 h 3550912"/>
                <a:gd name="connsiteX6" fmla="*/ 7090083 w 7512611"/>
                <a:gd name="connsiteY6" fmla="*/ 74 h 3550912"/>
                <a:gd name="connsiteX7" fmla="*/ 7512611 w 7512611"/>
                <a:gd name="connsiteY7" fmla="*/ 222 h 3550912"/>
                <a:gd name="connsiteX8" fmla="*/ 4157363 w 7512611"/>
                <a:gd name="connsiteY8" fmla="*/ 3403334 h 3550912"/>
                <a:gd name="connsiteX9" fmla="*/ 3455577 w 7512611"/>
                <a:gd name="connsiteY9" fmla="*/ 3407859 h 3550912"/>
                <a:gd name="connsiteX10" fmla="*/ 17641 w 7512611"/>
                <a:gd name="connsiteY10" fmla="*/ 18282 h 3550912"/>
                <a:gd name="connsiteX11" fmla="*/ 8597 w 7512611"/>
                <a:gd name="connsiteY11" fmla="*/ 9369 h 3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12611" h="3550912">
                  <a:moveTo>
                    <a:pt x="0" y="0"/>
                  </a:moveTo>
                  <a:lnTo>
                    <a:pt x="498415" y="59"/>
                  </a:lnTo>
                  <a:lnTo>
                    <a:pt x="502056" y="6322"/>
                  </a:lnTo>
                  <a:cubicBezTo>
                    <a:pt x="522549" y="47039"/>
                    <a:pt x="549307" y="85015"/>
                    <a:pt x="583223" y="118452"/>
                  </a:cubicBezTo>
                  <a:lnTo>
                    <a:pt x="3521494" y="3015390"/>
                  </a:lnTo>
                  <a:cubicBezTo>
                    <a:pt x="3688347" y="3179902"/>
                    <a:pt x="3957293" y="3177547"/>
                    <a:pt x="4121358" y="3011141"/>
                  </a:cubicBezTo>
                  <a:lnTo>
                    <a:pt x="7090083" y="74"/>
                  </a:lnTo>
                  <a:lnTo>
                    <a:pt x="7512611" y="222"/>
                  </a:lnTo>
                  <a:lnTo>
                    <a:pt x="4157363" y="3403334"/>
                  </a:lnTo>
                  <a:cubicBezTo>
                    <a:pt x="3965215" y="3598226"/>
                    <a:pt x="3650917" y="3600448"/>
                    <a:pt x="3455577" y="3407859"/>
                  </a:cubicBezTo>
                  <a:lnTo>
                    <a:pt x="17641" y="18282"/>
                  </a:lnTo>
                  <a:cubicBezTo>
                    <a:pt x="14476" y="15169"/>
                    <a:pt x="11760" y="12492"/>
                    <a:pt x="8597" y="9369"/>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sp>
          <p:nvSpPr>
            <p:cNvPr id="23" name="任意多边形 16"/>
            <p:cNvSpPr/>
            <p:nvPr>
              <p:custDataLst>
                <p:tags r:id="rId10"/>
              </p:custDataLst>
            </p:nvPr>
          </p:nvSpPr>
          <p:spPr>
            <a:xfrm>
              <a:off x="2893" y="0"/>
              <a:ext cx="7792" cy="3583"/>
            </a:xfrm>
            <a:custGeom>
              <a:avLst/>
              <a:gdLst>
                <a:gd name="connsiteX0" fmla="*/ 0 w 4947795"/>
                <a:gd name="connsiteY0" fmla="*/ 0 h 2274962"/>
                <a:gd name="connsiteX1" fmla="*/ 449027 w 4947795"/>
                <a:gd name="connsiteY1" fmla="*/ 410 h 2274962"/>
                <a:gd name="connsiteX2" fmla="*/ 2230621 w 4947795"/>
                <a:gd name="connsiteY2" fmla="*/ 1756943 h 2274962"/>
                <a:gd name="connsiteX3" fmla="*/ 2811178 w 4947795"/>
                <a:gd name="connsiteY3" fmla="*/ 1752384 h 2274962"/>
                <a:gd name="connsiteX4" fmla="*/ 4538737 w 4947795"/>
                <a:gd name="connsiteY4" fmla="*/ 181 h 2274962"/>
                <a:gd name="connsiteX5" fmla="*/ 4947795 w 4947795"/>
                <a:gd name="connsiteY5" fmla="*/ 427 h 2274962"/>
                <a:gd name="connsiteX6" fmla="*/ 2846197 w 4947795"/>
                <a:gd name="connsiteY6" fmla="*/ 2132009 h 2274962"/>
                <a:gd name="connsiteX7" fmla="*/ 2166852 w 4947795"/>
                <a:gd name="connsiteY7" fmla="*/ 2136373 h 22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7795" h="2274962">
                  <a:moveTo>
                    <a:pt x="0" y="0"/>
                  </a:moveTo>
                  <a:lnTo>
                    <a:pt x="449027" y="410"/>
                  </a:lnTo>
                  <a:lnTo>
                    <a:pt x="2230621" y="1756943"/>
                  </a:lnTo>
                  <a:cubicBezTo>
                    <a:pt x="2392051" y="1916103"/>
                    <a:pt x="2652019" y="1913816"/>
                    <a:pt x="2811178" y="1752384"/>
                  </a:cubicBezTo>
                  <a:lnTo>
                    <a:pt x="4538737" y="181"/>
                  </a:lnTo>
                  <a:lnTo>
                    <a:pt x="4947795" y="427"/>
                  </a:lnTo>
                  <a:lnTo>
                    <a:pt x="2846197" y="2132009"/>
                  </a:lnTo>
                  <a:cubicBezTo>
                    <a:pt x="2659843" y="2321022"/>
                    <a:pt x="2355867" y="2322726"/>
                    <a:pt x="2166852" y="2136373"/>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gr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
        <p:nvSpPr>
          <p:cNvPr id="6" name="文本占位符 4"/>
          <p:cNvSpPr>
            <a:spLocks noGrp="1"/>
          </p:cNvSpPr>
          <p:nvPr>
            <p:ph type="body" idx="1" hasCustomPrompt="1"/>
            <p:custDataLst>
              <p:tags r:id="rId11"/>
            </p:custDataLst>
          </p:nvPr>
        </p:nvSpPr>
        <p:spPr>
          <a:xfrm>
            <a:off x="6604687" y="2463323"/>
            <a:ext cx="4825403" cy="640395"/>
          </a:xfrm>
        </p:spPr>
        <p:txBody>
          <a:bodyPr vert="horz" wrap="square" lIns="0" tIns="0" rIns="0" bIns="0" rtlCol="0" anchor="b" anchorCtr="0">
            <a:normAutofit/>
          </a:bodyPr>
          <a:lstStyle>
            <a:lvl1pPr marL="0" marR="0" lvl="0" indent="0" algn="l" defTabSz="12192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67"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1219200" rtl="0" eaLnBrk="1" fontAlgn="auto" latinLnBrk="0" hangingPunct="1">
              <a:lnSpc>
                <a:spcPct val="130000"/>
              </a:lnSpc>
              <a:spcBef>
                <a:spcPts val="0"/>
              </a:spcBef>
              <a:spcAft>
                <a:spcPts val="1335"/>
              </a:spcAft>
              <a:buFont typeface="Arial" panose="020B0604020202020204" pitchFamily="34" charset="0"/>
              <a:buNone/>
              <a:tabLst>
                <a:tab pos="2145665" algn="l"/>
              </a:tabLst>
              <a:defRPr sz="200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1219200" rtl="0" eaLnBrk="1" fontAlgn="auto" latinLnBrk="0" hangingPunct="1">
              <a:lnSpc>
                <a:spcPct val="130000"/>
              </a:lnSpc>
              <a:spcBef>
                <a:spcPts val="0"/>
              </a:spcBef>
              <a:spcAft>
                <a:spcPts val="1335"/>
              </a:spcAft>
              <a:buFont typeface="Arial" panose="020B0604020202020204" pitchFamily="34" charset="0"/>
              <a:buNone/>
              <a:defRPr sz="180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1219200" rtl="0" eaLnBrk="1" fontAlgn="auto" latinLnBrk="0" hangingPunct="1">
              <a:lnSpc>
                <a:spcPct val="130000"/>
              </a:lnSpc>
              <a:spcBef>
                <a:spcPts val="0"/>
              </a:spcBef>
              <a:spcAft>
                <a:spcPts val="1335"/>
              </a:spcAft>
              <a:buFont typeface="Arial" panose="020B0604020202020204" pitchFamily="34" charset="0"/>
              <a:buNone/>
              <a:defRPr sz="160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1219200" rtl="0" eaLnBrk="1" fontAlgn="auto" latinLnBrk="0" hangingPunct="1">
              <a:lnSpc>
                <a:spcPct val="130000"/>
              </a:lnSpc>
              <a:spcBef>
                <a:spcPts val="0"/>
              </a:spcBef>
              <a:spcAft>
                <a:spcPts val="1335"/>
              </a:spcAft>
              <a:buFont typeface="Arial" panose="020B0604020202020204" pitchFamily="34" charset="0"/>
              <a:buNone/>
              <a:defRPr sz="160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12192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12192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12192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12192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7" name="标题 5"/>
          <p:cNvSpPr>
            <a:spLocks noGrp="1"/>
          </p:cNvSpPr>
          <p:nvPr>
            <p:ph type="title" hasCustomPrompt="1"/>
            <p:custDataLst>
              <p:tags r:id="rId12"/>
            </p:custDataLst>
          </p:nvPr>
        </p:nvSpPr>
        <p:spPr>
          <a:xfrm>
            <a:off x="6604054" y="3256115"/>
            <a:ext cx="4826039" cy="1138555"/>
          </a:xfrm>
        </p:spPr>
        <p:txBody>
          <a:bodyPr vert="horz" wrap="square" lIns="0" tIns="0" rIns="0" bIns="0" rtlCol="0" anchor="t" anchorCtr="0">
            <a:normAutofit/>
          </a:bodyPr>
          <a:lstStyle>
            <a:lvl1pPr marL="0" marR="0" lvl="0" algn="l" defTabSz="1219200" rtl="0" eaLnBrk="1" fontAlgn="auto" latinLnBrk="0" hangingPunct="1">
              <a:lnSpc>
                <a:spcPct val="100000"/>
              </a:lnSpc>
              <a:spcBef>
                <a:spcPct val="0"/>
              </a:spcBef>
              <a:spcAft>
                <a:spcPts val="0"/>
              </a:spcAft>
              <a:buClrTx/>
              <a:buSzTx/>
              <a:buFontTx/>
              <a:buNone/>
              <a:defRPr kumimoji="0" lang="zh-CN" altLang="en-US" sz="6600" b="1" i="0" u="none" strike="noStrike" kern="1200" cap="none" spc="933"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2151" y="112635"/>
            <a:ext cx="720091" cy="720091"/>
            <a:chOff x="7246" y="8833"/>
            <a:chExt cx="7720" cy="3934"/>
          </a:xfrm>
        </p:grpSpPr>
        <p:sp>
          <p:nvSpPr>
            <p:cNvPr id="7" name="任意多边形 6"/>
            <p:cNvSpPr/>
            <p:nvPr>
              <p:custDataLst>
                <p:tags r:id="rId3"/>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4"/>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5"/>
            </p:custDataLst>
          </p:nvPr>
        </p:nvGrpSpPr>
        <p:grpSpPr>
          <a:xfrm>
            <a:off x="11471911" y="6137911"/>
            <a:ext cx="720091" cy="720091"/>
            <a:chOff x="-12" y="-631"/>
            <a:chExt cx="1288" cy="2297"/>
          </a:xfrm>
        </p:grpSpPr>
        <p:sp>
          <p:nvSpPr>
            <p:cNvPr id="6" name="任意多边形 5"/>
            <p:cNvSpPr/>
            <p:nvPr>
              <p:custDataLst>
                <p:tags r:id="rId6"/>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7"/>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p:custDataLst>
              <p:tags r:id="rId8"/>
            </p:custDataLst>
          </p:nvPr>
        </p:nvSpPr>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dirty="0">
              <a:solidFill>
                <a:srgbClr val="000000">
                  <a:tint val="75000"/>
                </a:srgbClr>
              </a:solidFill>
            </a:endParaRPr>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94601" y="302401"/>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3" name="组合 12"/>
          <p:cNvGrpSpPr/>
          <p:nvPr>
            <p:custDataLst>
              <p:tags r:id="rId3"/>
            </p:custDataLst>
          </p:nvPr>
        </p:nvGrpSpPr>
        <p:grpSpPr>
          <a:xfrm>
            <a:off x="316751" y="415035"/>
            <a:ext cx="720091" cy="720091"/>
            <a:chOff x="7246" y="8833"/>
            <a:chExt cx="7720" cy="3934"/>
          </a:xfrm>
        </p:grpSpPr>
        <p:sp>
          <p:nvSpPr>
            <p:cNvPr id="8" name="任意多边形 7"/>
            <p:cNvSpPr/>
            <p:nvPr>
              <p:custDataLst>
                <p:tags r:id="rId4"/>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5"/>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6"/>
            </p:custDataLst>
          </p:nvPr>
        </p:nvGrpSpPr>
        <p:grpSpPr>
          <a:xfrm>
            <a:off x="11177311" y="5835511"/>
            <a:ext cx="720091" cy="720091"/>
            <a:chOff x="-12" y="-631"/>
            <a:chExt cx="1288" cy="2297"/>
          </a:xfrm>
        </p:grpSpPr>
        <p:sp>
          <p:nvSpPr>
            <p:cNvPr id="6" name="任意多边形 5"/>
            <p:cNvSpPr/>
            <p:nvPr>
              <p:custDataLst>
                <p:tags r:id="rId7"/>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8"/>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12"/>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dirty="0">
              <a:solidFill>
                <a:srgbClr val="000000">
                  <a:tint val="75000"/>
                </a:srgbClr>
              </a:solidFill>
            </a:endParaRPr>
          </a:p>
        </p:txBody>
      </p:sp>
      <p:sp>
        <p:nvSpPr>
          <p:cNvPr id="5" name="灯片编号占位符 4"/>
          <p:cNvSpPr>
            <a:spLocks noGrp="1"/>
          </p:cNvSpPr>
          <p:nvPr>
            <p:ph type="sldNum" sz="quarter" idx="12"/>
            <p:custDataLst>
              <p:tags r:id="rId13"/>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1" name="矩形 10"/>
          <p:cNvSpPr/>
          <p:nvPr>
            <p:custDataLst>
              <p:tags r:id="rId2"/>
            </p:custDataLst>
          </p:nvPr>
        </p:nvSpPr>
        <p:spPr>
          <a:xfrm>
            <a:off x="1"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3" name="组合 12"/>
          <p:cNvGrpSpPr/>
          <p:nvPr>
            <p:custDataLst>
              <p:tags r:id="rId3"/>
            </p:custDataLst>
          </p:nvPr>
        </p:nvGrpSpPr>
        <p:grpSpPr>
          <a:xfrm>
            <a:off x="11494060" y="112635"/>
            <a:ext cx="720091" cy="720091"/>
            <a:chOff x="7246" y="8833"/>
            <a:chExt cx="7720" cy="3934"/>
          </a:xfrm>
        </p:grpSpPr>
        <p:sp>
          <p:nvSpPr>
            <p:cNvPr id="8" name="任意多边形 7"/>
            <p:cNvSpPr/>
            <p:nvPr>
              <p:custDataLst>
                <p:tags r:id="rId4"/>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5"/>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6"/>
            </p:custDataLst>
          </p:nvPr>
        </p:nvGrpSpPr>
        <p:grpSpPr>
          <a:xfrm>
            <a:off x="0" y="6137911"/>
            <a:ext cx="720091" cy="720091"/>
            <a:chOff x="-12" y="-631"/>
            <a:chExt cx="1288" cy="2297"/>
          </a:xfrm>
        </p:grpSpPr>
        <p:sp>
          <p:nvSpPr>
            <p:cNvPr id="6" name="任意多边形 5"/>
            <p:cNvSpPr/>
            <p:nvPr>
              <p:custDataLst>
                <p:tags r:id="rId7"/>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8"/>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hasCustomPrompt="1"/>
            <p:custDataLst>
              <p:tags r:id="rId9"/>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dirty="0">
              <a:solidFill>
                <a:srgbClr val="000000">
                  <a:tint val="75000"/>
                </a:srgbClr>
              </a:solidFill>
            </a:endParaRPr>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7" name="文本占位符 6"/>
          <p:cNvSpPr>
            <a:spLocks noGrp="1"/>
          </p:cNvSpPr>
          <p:nvPr>
            <p:ph type="body" sz="quarter" idx="13"/>
            <p:custDataLst>
              <p:tags r:id="rId13"/>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5101200" y="769940"/>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p:custDataLst>
              <p:tags r:id="rId2"/>
            </p:custDataLst>
          </p:nvPr>
        </p:nvSpPr>
        <p:spPr>
          <a:xfrm>
            <a:off x="0" y="-10799"/>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3" name="组合 12"/>
          <p:cNvGrpSpPr/>
          <p:nvPr>
            <p:custDataLst>
              <p:tags r:id="rId3"/>
            </p:custDataLst>
          </p:nvPr>
        </p:nvGrpSpPr>
        <p:grpSpPr>
          <a:xfrm>
            <a:off x="22151" y="101835"/>
            <a:ext cx="720091" cy="720091"/>
            <a:chOff x="7246" y="8833"/>
            <a:chExt cx="7720" cy="3934"/>
          </a:xfrm>
        </p:grpSpPr>
        <p:sp>
          <p:nvSpPr>
            <p:cNvPr id="8" name="任意多边形 7"/>
            <p:cNvSpPr/>
            <p:nvPr>
              <p:custDataLst>
                <p:tags r:id="rId4"/>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5"/>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6"/>
            </p:custDataLst>
          </p:nvPr>
        </p:nvGrpSpPr>
        <p:grpSpPr>
          <a:xfrm>
            <a:off x="11471911" y="6137911"/>
            <a:ext cx="720091" cy="720091"/>
            <a:chOff x="-12" y="-631"/>
            <a:chExt cx="1288" cy="2297"/>
          </a:xfrm>
        </p:grpSpPr>
        <p:sp>
          <p:nvSpPr>
            <p:cNvPr id="6" name="任意多边形 5"/>
            <p:cNvSpPr/>
            <p:nvPr>
              <p:custDataLst>
                <p:tags r:id="rId7"/>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8"/>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p:custDataLst>
              <p:tags r:id="rId9"/>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dirty="0">
              <a:solidFill>
                <a:srgbClr val="000000">
                  <a:tint val="75000"/>
                </a:srgbClr>
              </a:solidFill>
            </a:endParaRPr>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7" name="文本占位符 6"/>
          <p:cNvSpPr>
            <a:spLocks noGrp="1"/>
          </p:cNvSpPr>
          <p:nvPr>
            <p:ph type="body" sz="quarter" idx="13"/>
            <p:custDataLst>
              <p:tags r:id="rId13"/>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p:custDataLst>
              <p:tags r:id="rId2"/>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3" name="组合 12"/>
          <p:cNvGrpSpPr/>
          <p:nvPr>
            <p:custDataLst>
              <p:tags r:id="rId3"/>
            </p:custDataLst>
          </p:nvPr>
        </p:nvGrpSpPr>
        <p:grpSpPr>
          <a:xfrm>
            <a:off x="22151" y="112635"/>
            <a:ext cx="720091" cy="720091"/>
            <a:chOff x="7246" y="8833"/>
            <a:chExt cx="7720" cy="3934"/>
          </a:xfrm>
        </p:grpSpPr>
        <p:sp>
          <p:nvSpPr>
            <p:cNvPr id="8" name="任意多边形 7"/>
            <p:cNvSpPr/>
            <p:nvPr>
              <p:custDataLst>
                <p:tags r:id="rId4"/>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5"/>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6"/>
            </p:custDataLst>
          </p:nvPr>
        </p:nvGrpSpPr>
        <p:grpSpPr>
          <a:xfrm>
            <a:off x="11471911" y="6137911"/>
            <a:ext cx="720091" cy="720091"/>
            <a:chOff x="-12" y="-631"/>
            <a:chExt cx="1288" cy="2297"/>
          </a:xfrm>
        </p:grpSpPr>
        <p:sp>
          <p:nvSpPr>
            <p:cNvPr id="6" name="任意多边形 5"/>
            <p:cNvSpPr/>
            <p:nvPr>
              <p:custDataLst>
                <p:tags r:id="rId7"/>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8"/>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p:custDataLst>
              <p:tags r:id="rId9"/>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dirty="0">
              <a:solidFill>
                <a:srgbClr val="000000">
                  <a:tint val="75000"/>
                </a:srgbClr>
              </a:solidFill>
            </a:endParaRPr>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7" name="内容占位符 6"/>
          <p:cNvSpPr>
            <a:spLocks noGrp="1"/>
          </p:cNvSpPr>
          <p:nvPr>
            <p:ph sz="quarter" idx="13"/>
            <p:custDataLst>
              <p:tags r:id="rId13"/>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1"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165" indent="0" algn="ctr">
              <a:buNone/>
              <a:defRPr/>
            </a:lvl5pPr>
            <a:lvl6pPr marL="2285365" indent="0" algn="ctr">
              <a:buNone/>
              <a:defRPr/>
            </a:lvl6pPr>
            <a:lvl7pPr marL="2742565" indent="0" algn="ctr">
              <a:buNone/>
              <a:defRPr/>
            </a:lvl7pPr>
            <a:lvl8pPr marL="3199765" indent="0" algn="ctr">
              <a:buNone/>
              <a:defRPr/>
            </a:lvl8pPr>
            <a:lvl9pPr marL="3656965" indent="0" algn="ctr">
              <a:buNone/>
              <a:defRPr/>
            </a:lvl9pPr>
          </a:lstStyle>
          <a:p>
            <a:r>
              <a:rPr lang="zh-CN" altLang="en-US"/>
              <a:t>单击此处编辑母版副标题样式</a:t>
            </a:r>
            <a:endParaRPr lang="zh-CN" altLang="en-US"/>
          </a:p>
        </p:txBody>
      </p:sp>
      <p:sp>
        <p:nvSpPr>
          <p:cNvPr id="4" name="日期占位符 3"/>
          <p:cNvSpPr>
            <a:spLocks noGrp="1" noChangeArrowheads="1"/>
          </p:cNvSpPr>
          <p:nvPr>
            <p:ph type="dt" sz="half" idx="10"/>
          </p:nvPr>
        </p:nvSpPr>
        <p:spPr>
          <a:xfrm>
            <a:off x="838390" y="6356747"/>
            <a:ext cx="2742448" cy="364274"/>
          </a:xfrm>
          <a:prstGeom prst="rect">
            <a:avLst/>
          </a:prstGeom>
        </p:spPr>
        <p:txBody>
          <a:bodyPr/>
          <a:lstStyle>
            <a:lvl1pPr>
              <a:defRPr/>
            </a:lvl1pPr>
          </a:lstStyle>
          <a:p>
            <a:pPr defTabSz="914400">
              <a:defRPr/>
            </a:pPr>
            <a:fld id="{D79A9098-96D7-4314-B674-5919D162477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noChangeArrowheads="1"/>
          </p:cNvSpPr>
          <p:nvPr>
            <p:ph type="ftr" sz="quarter" idx="11"/>
          </p:nvPr>
        </p:nvSpPr>
        <p:spPr>
          <a:xfrm>
            <a:off x="4038413" y="6356747"/>
            <a:ext cx="4115176" cy="364274"/>
          </a:xfrm>
          <a:prstGeom prst="rect">
            <a:avLst/>
          </a:prstGeom>
        </p:spPr>
        <p:txBody>
          <a:bodyPr/>
          <a:lstStyle>
            <a:lvl1pPr>
              <a:defRPr/>
            </a:lvl1pPr>
          </a:lstStyle>
          <a:p>
            <a:pPr defTabSz="914400">
              <a:defRPr/>
            </a:pPr>
            <a:endParaRPr lang="zh-CN" altLang="en-US">
              <a:solidFill>
                <a:prstClr val="black">
                  <a:tint val="75000"/>
                </a:prstClr>
              </a:solidFill>
            </a:endParaRPr>
          </a:p>
        </p:txBody>
      </p:sp>
      <p:sp>
        <p:nvSpPr>
          <p:cNvPr id="6" name="灯片编号占位符 5"/>
          <p:cNvSpPr>
            <a:spLocks noGrp="1" noChangeArrowheads="1"/>
          </p:cNvSpPr>
          <p:nvPr>
            <p:ph type="sldNum" sz="quarter" idx="12"/>
          </p:nvPr>
        </p:nvSpPr>
        <p:spPr>
          <a:xfrm>
            <a:off x="8611166" y="6356747"/>
            <a:ext cx="2742448" cy="364274"/>
          </a:xfrm>
          <a:prstGeom prst="rect">
            <a:avLst/>
          </a:prstGeom>
        </p:spPr>
        <p:txBody>
          <a:bodyPr/>
          <a:lstStyle>
            <a:lvl1pPr>
              <a:defRPr/>
            </a:lvl1pPr>
          </a:lstStyle>
          <a:p>
            <a:pPr defTabSz="914400">
              <a:defRPr/>
            </a:pPr>
            <a:fld id="{E836F0ED-4ABE-439B-8DAF-F6F7CA36584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p:custDataLst>
              <p:tags r:id="rId2"/>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8" name="组合 7"/>
          <p:cNvGrpSpPr/>
          <p:nvPr>
            <p:custDataLst>
              <p:tags r:id="rId3"/>
            </p:custDataLst>
          </p:nvPr>
        </p:nvGrpSpPr>
        <p:grpSpPr>
          <a:xfrm>
            <a:off x="11494060" y="6250544"/>
            <a:ext cx="720091" cy="720091"/>
            <a:chOff x="7246" y="8833"/>
            <a:chExt cx="7720" cy="3934"/>
          </a:xfrm>
        </p:grpSpPr>
        <p:sp>
          <p:nvSpPr>
            <p:cNvPr id="10" name="任意多边形 9"/>
            <p:cNvSpPr/>
            <p:nvPr>
              <p:custDataLst>
                <p:tags r:id="rId4"/>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2" name="任意多边形 11"/>
            <p:cNvSpPr/>
            <p:nvPr>
              <p:custDataLst>
                <p:tags r:id="rId5"/>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6"/>
            </p:custDataLst>
          </p:nvPr>
        </p:nvGrpSpPr>
        <p:grpSpPr>
          <a:xfrm>
            <a:off x="0" y="6137911"/>
            <a:ext cx="720091" cy="720091"/>
            <a:chOff x="-12" y="-631"/>
            <a:chExt cx="1288" cy="2297"/>
          </a:xfrm>
        </p:grpSpPr>
        <p:sp>
          <p:nvSpPr>
            <p:cNvPr id="6" name="任意多边形 5"/>
            <p:cNvSpPr/>
            <p:nvPr>
              <p:custDataLst>
                <p:tags r:id="rId7"/>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8"/>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p:custDataLst>
              <p:tags r:id="rId9"/>
            </p:custDataLst>
          </p:nvPr>
        </p:nvSpPr>
        <p:spPr>
          <a:xfrm>
            <a:off x="579600" y="237601"/>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dirty="0">
              <a:solidFill>
                <a:srgbClr val="000000">
                  <a:tint val="75000"/>
                </a:srgbClr>
              </a:solidFill>
            </a:endParaRPr>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7" name="内容占位符 6"/>
          <p:cNvSpPr>
            <a:spLocks noGrp="1"/>
          </p:cNvSpPr>
          <p:nvPr>
            <p:ph sz="quarter" idx="13"/>
            <p:custDataLst>
              <p:tags r:id="rId13"/>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2"/>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3" name="组合 12"/>
          <p:cNvGrpSpPr/>
          <p:nvPr>
            <p:custDataLst>
              <p:tags r:id="rId3"/>
            </p:custDataLst>
          </p:nvPr>
        </p:nvGrpSpPr>
        <p:grpSpPr>
          <a:xfrm>
            <a:off x="10489999" y="263482"/>
            <a:ext cx="1753527" cy="1753527"/>
            <a:chOff x="7246" y="8833"/>
            <a:chExt cx="7720" cy="3934"/>
          </a:xfrm>
        </p:grpSpPr>
        <p:sp>
          <p:nvSpPr>
            <p:cNvPr id="8" name="任意多边形 7"/>
            <p:cNvSpPr/>
            <p:nvPr>
              <p:custDataLst>
                <p:tags r:id="rId4"/>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5"/>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6"/>
            </p:custDataLst>
          </p:nvPr>
        </p:nvGrpSpPr>
        <p:grpSpPr>
          <a:xfrm>
            <a:off x="1" y="5104462"/>
            <a:ext cx="1753527" cy="1753527"/>
            <a:chOff x="-12" y="-631"/>
            <a:chExt cx="1288" cy="2297"/>
          </a:xfrm>
        </p:grpSpPr>
        <p:sp>
          <p:nvSpPr>
            <p:cNvPr id="6" name="任意多边形 5"/>
            <p:cNvSpPr/>
            <p:nvPr>
              <p:custDataLst>
                <p:tags r:id="rId7"/>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8"/>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hasCustomPrompt="1"/>
            <p:custDataLst>
              <p:tags r:id="rId9"/>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custDataLst>
              <p:tags r:id="rId11"/>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dirty="0">
              <a:solidFill>
                <a:srgbClr val="000000">
                  <a:tint val="75000"/>
                </a:srgbClr>
              </a:solidFill>
            </a:endParaRPr>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7" name="文本占位符 6"/>
          <p:cNvSpPr>
            <a:spLocks noGrp="1"/>
          </p:cNvSpPr>
          <p:nvPr>
            <p:ph type="body" sz="quarter" idx="13"/>
            <p:custDataLst>
              <p:tags r:id="rId13"/>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2" name="组合 1"/>
          <p:cNvGrpSpPr/>
          <p:nvPr>
            <p:custDataLst>
              <p:tags r:id="rId2"/>
            </p:custDataLst>
          </p:nvPr>
        </p:nvGrpSpPr>
        <p:grpSpPr>
          <a:xfrm>
            <a:off x="17449" y="0"/>
            <a:ext cx="12157105" cy="6858000"/>
            <a:chOff x="0" y="0"/>
            <a:chExt cx="19200" cy="10831"/>
          </a:xfrm>
        </p:grpSpPr>
        <p:sp>
          <p:nvSpPr>
            <p:cNvPr id="11" name="Rectangle 314"/>
            <p:cNvSpPr/>
            <p:nvPr>
              <p:custDataLst>
                <p:tags r:id="rId3"/>
              </p:custDataLst>
            </p:nvPr>
          </p:nvSpPr>
          <p:spPr>
            <a:xfrm>
              <a:off x="0" y="0"/>
              <a:ext cx="19200" cy="10799"/>
            </a:xfrm>
            <a:custGeom>
              <a:avLst/>
              <a:gdLst>
                <a:gd name="connsiteX0" fmla="*/ 0 w 12192000"/>
                <a:gd name="connsiteY0" fmla="*/ 0 h 6857417"/>
                <a:gd name="connsiteX1" fmla="*/ 12192000 w 12192000"/>
                <a:gd name="connsiteY1" fmla="*/ 0 h 6857417"/>
                <a:gd name="connsiteX2" fmla="*/ 12192000 w 12192000"/>
                <a:gd name="connsiteY2" fmla="*/ 6857417 h 6857417"/>
                <a:gd name="connsiteX3" fmla="*/ 0 w 12192000"/>
                <a:gd name="connsiteY3" fmla="*/ 6857417 h 6857417"/>
              </a:gdLst>
              <a:ahLst/>
              <a:cxnLst>
                <a:cxn ang="0">
                  <a:pos x="connsiteX0" y="connsiteY0"/>
                </a:cxn>
                <a:cxn ang="0">
                  <a:pos x="connsiteX1" y="connsiteY1"/>
                </a:cxn>
                <a:cxn ang="0">
                  <a:pos x="connsiteX2" y="connsiteY2"/>
                </a:cxn>
                <a:cxn ang="0">
                  <a:pos x="connsiteX3" y="connsiteY3"/>
                </a:cxn>
              </a:cxnLst>
              <a:rect l="l" t="t" r="r" b="b"/>
              <a:pathLst>
                <a:path w="12192000" h="6857417">
                  <a:moveTo>
                    <a:pt x="0" y="0"/>
                  </a:moveTo>
                  <a:lnTo>
                    <a:pt x="12192000" y="0"/>
                  </a:lnTo>
                  <a:lnTo>
                    <a:pt x="12192000" y="6857417"/>
                  </a:lnTo>
                  <a:lnTo>
                    <a:pt x="0" y="6857417"/>
                  </a:lnTo>
                  <a:close/>
                </a:path>
              </a:pathLst>
            </a:custGeom>
            <a:solidFill>
              <a:schemeClr val="l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3" name="任意多边形 7"/>
            <p:cNvSpPr/>
            <p:nvPr>
              <p:custDataLst>
                <p:tags r:id="rId4"/>
              </p:custDataLst>
            </p:nvPr>
          </p:nvSpPr>
          <p:spPr>
            <a:xfrm>
              <a:off x="6441" y="8297"/>
              <a:ext cx="5600" cy="2502"/>
            </a:xfrm>
            <a:custGeom>
              <a:avLst/>
              <a:gdLst>
                <a:gd name="connsiteX0" fmla="*/ 1754308 w 3556267"/>
                <a:gd name="connsiteY0" fmla="*/ 3 h 1588527"/>
                <a:gd name="connsiteX1" fmla="*/ 2079442 w 3556267"/>
                <a:gd name="connsiteY1" fmla="*/ 132409 h 1588527"/>
                <a:gd name="connsiteX2" fmla="*/ 3556267 w 3556267"/>
                <a:gd name="connsiteY2" fmla="*/ 1588459 h 1588527"/>
                <a:gd name="connsiteX3" fmla="*/ 2849056 w 3556267"/>
                <a:gd name="connsiteY3" fmla="*/ 1588527 h 1588527"/>
                <a:gd name="connsiteX4" fmla="*/ 2041459 w 3556267"/>
                <a:gd name="connsiteY4" fmla="*/ 792296 h 1588527"/>
                <a:gd name="connsiteX5" fmla="*/ 1763616 w 3556267"/>
                <a:gd name="connsiteY5" fmla="*/ 679760 h 1588527"/>
                <a:gd name="connsiteX6" fmla="*/ 1487393 w 3556267"/>
                <a:gd name="connsiteY6" fmla="*/ 796216 h 1588527"/>
                <a:gd name="connsiteX7" fmla="*/ 706310 w 3556267"/>
                <a:gd name="connsiteY7" fmla="*/ 1588439 h 1588527"/>
                <a:gd name="connsiteX8" fmla="*/ 0 w 3556267"/>
                <a:gd name="connsiteY8" fmla="*/ 1588504 h 1588527"/>
                <a:gd name="connsiteX9" fmla="*/ 2 w 3556267"/>
                <a:gd name="connsiteY9" fmla="*/ 1588503 h 1588527"/>
                <a:gd name="connsiteX10" fmla="*/ 1431085 w 3556267"/>
                <a:gd name="connsiteY10" fmla="*/ 137000 h 1588527"/>
                <a:gd name="connsiteX11" fmla="*/ 1754308 w 3556267"/>
                <a:gd name="connsiteY11" fmla="*/ 3 h 158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267" h="1588527">
                  <a:moveTo>
                    <a:pt x="1754308" y="3"/>
                  </a:moveTo>
                  <a:cubicBezTo>
                    <a:pt x="1871502" y="-378"/>
                    <a:pt x="1989005" y="43242"/>
                    <a:pt x="2079442" y="132409"/>
                  </a:cubicBezTo>
                  <a:lnTo>
                    <a:pt x="3556267" y="1588459"/>
                  </a:lnTo>
                  <a:lnTo>
                    <a:pt x="2849056" y="1588527"/>
                  </a:lnTo>
                  <a:lnTo>
                    <a:pt x="2041459" y="792296"/>
                  </a:lnTo>
                  <a:cubicBezTo>
                    <a:pt x="1964589" y="716503"/>
                    <a:pt x="1863737" y="678600"/>
                    <a:pt x="1763616" y="679760"/>
                  </a:cubicBezTo>
                  <a:cubicBezTo>
                    <a:pt x="1663038" y="680469"/>
                    <a:pt x="1563182" y="719345"/>
                    <a:pt x="1487393" y="796216"/>
                  </a:cubicBezTo>
                  <a:lnTo>
                    <a:pt x="706310" y="1588439"/>
                  </a:lnTo>
                  <a:lnTo>
                    <a:pt x="0" y="1588504"/>
                  </a:lnTo>
                  <a:lnTo>
                    <a:pt x="2" y="1588503"/>
                  </a:lnTo>
                  <a:lnTo>
                    <a:pt x="1431085" y="137000"/>
                  </a:lnTo>
                  <a:cubicBezTo>
                    <a:pt x="1520248" y="46564"/>
                    <a:pt x="1637123" y="1282"/>
                    <a:pt x="1754308" y="3"/>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sp>
          <p:nvSpPr>
            <p:cNvPr id="15" name="任意多边形 8"/>
            <p:cNvSpPr/>
            <p:nvPr>
              <p:custDataLst>
                <p:tags r:id="rId5"/>
              </p:custDataLst>
            </p:nvPr>
          </p:nvSpPr>
          <p:spPr>
            <a:xfrm>
              <a:off x="11237" y="8920"/>
              <a:ext cx="4357" cy="1880"/>
            </a:xfrm>
            <a:custGeom>
              <a:avLst/>
              <a:gdLst>
                <a:gd name="connsiteX0" fmla="*/ 1365109 w 2766435"/>
                <a:gd name="connsiteY0" fmla="*/ 3 h 1193747"/>
                <a:gd name="connsiteX1" fmla="*/ 1690240 w 2766435"/>
                <a:gd name="connsiteY1" fmla="*/ 132407 h 1193747"/>
                <a:gd name="connsiteX2" fmla="*/ 2766435 w 2766435"/>
                <a:gd name="connsiteY2" fmla="*/ 1193462 h 1193747"/>
                <a:gd name="connsiteX3" fmla="*/ 2059225 w 2766435"/>
                <a:gd name="connsiteY3" fmla="*/ 1193534 h 1193747"/>
                <a:gd name="connsiteX4" fmla="*/ 1652257 w 2766435"/>
                <a:gd name="connsiteY4" fmla="*/ 792291 h 1193747"/>
                <a:gd name="connsiteX5" fmla="*/ 1374417 w 2766435"/>
                <a:gd name="connsiteY5" fmla="*/ 679758 h 1193747"/>
                <a:gd name="connsiteX6" fmla="*/ 1098190 w 2766435"/>
                <a:gd name="connsiteY6" fmla="*/ 796217 h 1193747"/>
                <a:gd name="connsiteX7" fmla="*/ 706313 w 2766435"/>
                <a:gd name="connsiteY7" fmla="*/ 1193684 h 1193747"/>
                <a:gd name="connsiteX8" fmla="*/ 0 w 2766435"/>
                <a:gd name="connsiteY8" fmla="*/ 1193747 h 1193747"/>
                <a:gd name="connsiteX9" fmla="*/ 1041883 w 2766435"/>
                <a:gd name="connsiteY9" fmla="*/ 137001 h 1193747"/>
                <a:gd name="connsiteX10" fmla="*/ 1365109 w 2766435"/>
                <a:gd name="connsiteY10" fmla="*/ 3 h 119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6435" h="1193747">
                  <a:moveTo>
                    <a:pt x="1365109" y="3"/>
                  </a:moveTo>
                  <a:cubicBezTo>
                    <a:pt x="1482298" y="-378"/>
                    <a:pt x="1599805" y="43241"/>
                    <a:pt x="1690240" y="132407"/>
                  </a:cubicBezTo>
                  <a:lnTo>
                    <a:pt x="2766435" y="1193462"/>
                  </a:lnTo>
                  <a:lnTo>
                    <a:pt x="2059225" y="1193534"/>
                  </a:lnTo>
                  <a:lnTo>
                    <a:pt x="1652257" y="792291"/>
                  </a:lnTo>
                  <a:cubicBezTo>
                    <a:pt x="1575387" y="716501"/>
                    <a:pt x="1474538" y="678600"/>
                    <a:pt x="1374417" y="679758"/>
                  </a:cubicBezTo>
                  <a:cubicBezTo>
                    <a:pt x="1273836" y="680473"/>
                    <a:pt x="1173980" y="719349"/>
                    <a:pt x="1098190" y="796217"/>
                  </a:cubicBezTo>
                  <a:lnTo>
                    <a:pt x="706313" y="1193684"/>
                  </a:lnTo>
                  <a:lnTo>
                    <a:pt x="0" y="1193747"/>
                  </a:lnTo>
                  <a:lnTo>
                    <a:pt x="1041883" y="137001"/>
                  </a:lnTo>
                  <a:cubicBezTo>
                    <a:pt x="1131050" y="46563"/>
                    <a:pt x="1247922" y="1284"/>
                    <a:pt x="1365109" y="3"/>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sp>
          <p:nvSpPr>
            <p:cNvPr id="3" name="圆角矩形 2"/>
            <p:cNvSpPr/>
            <p:nvPr>
              <p:custDataLst>
                <p:tags r:id="rId6"/>
              </p:custDataLst>
            </p:nvPr>
          </p:nvSpPr>
          <p:spPr>
            <a:xfrm>
              <a:off x="1" y="1897"/>
              <a:ext cx="4975" cy="8934"/>
            </a:xfrm>
            <a:custGeom>
              <a:avLst/>
              <a:gdLst>
                <a:gd name="connsiteX0" fmla="*/ 0 w 3159167"/>
                <a:gd name="connsiteY0" fmla="*/ 0 h 5673403"/>
                <a:gd name="connsiteX1" fmla="*/ 6397 w 3159167"/>
                <a:gd name="connsiteY1" fmla="*/ 2428 h 5673403"/>
                <a:gd name="connsiteX2" fmla="*/ 247800 w 3159167"/>
                <a:gd name="connsiteY2" fmla="*/ 152651 h 5673403"/>
                <a:gd name="connsiteX3" fmla="*/ 2912628 w 3159167"/>
                <a:gd name="connsiteY3" fmla="*/ 2601083 h 5673403"/>
                <a:gd name="connsiteX4" fmla="*/ 2958194 w 3159167"/>
                <a:gd name="connsiteY4" fmla="*/ 3677751 h 5673403"/>
                <a:gd name="connsiteX5" fmla="*/ 1124985 w 3159167"/>
                <a:gd name="connsiteY5" fmla="*/ 5672988 h 5673403"/>
                <a:gd name="connsiteX6" fmla="*/ 119 w 3159167"/>
                <a:gd name="connsiteY6" fmla="*/ 5673403 h 567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167" h="5673403">
                  <a:moveTo>
                    <a:pt x="0" y="0"/>
                  </a:moveTo>
                  <a:lnTo>
                    <a:pt x="6397" y="2428"/>
                  </a:lnTo>
                  <a:cubicBezTo>
                    <a:pt x="93225" y="36503"/>
                    <a:pt x="175318" y="86058"/>
                    <a:pt x="247800" y="152651"/>
                  </a:cubicBezTo>
                  <a:lnTo>
                    <a:pt x="2912628" y="2601083"/>
                  </a:lnTo>
                  <a:cubicBezTo>
                    <a:pt x="3222645" y="2885922"/>
                    <a:pt x="3243034" y="3367734"/>
                    <a:pt x="2958194" y="3677751"/>
                  </a:cubicBezTo>
                  <a:lnTo>
                    <a:pt x="1124985" y="5672988"/>
                  </a:lnTo>
                  <a:lnTo>
                    <a:pt x="119" y="5673403"/>
                  </a:ln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sp>
          <p:nvSpPr>
            <p:cNvPr id="19" name="圆角矩形 1"/>
            <p:cNvSpPr/>
            <p:nvPr>
              <p:custDataLst>
                <p:tags r:id="rId7"/>
              </p:custDataLst>
            </p:nvPr>
          </p:nvSpPr>
          <p:spPr>
            <a:xfrm>
              <a:off x="1" y="2995"/>
              <a:ext cx="4102" cy="7806"/>
            </a:xfrm>
            <a:custGeom>
              <a:avLst/>
              <a:gdLst>
                <a:gd name="connsiteX0" fmla="*/ 107 w 2604556"/>
                <a:gd name="connsiteY0" fmla="*/ 0 h 4956600"/>
                <a:gd name="connsiteX1" fmla="*/ 4165 w 2604556"/>
                <a:gd name="connsiteY1" fmla="*/ 278 h 4956600"/>
                <a:gd name="connsiteX2" fmla="*/ 376852 w 2604556"/>
                <a:gd name="connsiteY2" fmla="*/ 162473 h 4956600"/>
                <a:gd name="connsiteX3" fmla="*/ 2402949 w 2604556"/>
                <a:gd name="connsiteY3" fmla="*/ 2024039 h 4956600"/>
                <a:gd name="connsiteX4" fmla="*/ 2440626 w 2604556"/>
                <a:gd name="connsiteY4" fmla="*/ 2903746 h 4956600"/>
                <a:gd name="connsiteX5" fmla="*/ 554576 w 2604556"/>
                <a:gd name="connsiteY5" fmla="*/ 4956497 h 4956600"/>
                <a:gd name="connsiteX6" fmla="*/ 0 w 2604556"/>
                <a:gd name="connsiteY6" fmla="*/ 4956600 h 495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4556" h="4956600">
                  <a:moveTo>
                    <a:pt x="107" y="0"/>
                  </a:moveTo>
                  <a:lnTo>
                    <a:pt x="4165" y="278"/>
                  </a:lnTo>
                  <a:cubicBezTo>
                    <a:pt x="138067" y="10340"/>
                    <a:pt x="270242" y="64517"/>
                    <a:pt x="376852" y="162473"/>
                  </a:cubicBezTo>
                  <a:lnTo>
                    <a:pt x="2402949" y="2024039"/>
                  </a:lnTo>
                  <a:cubicBezTo>
                    <a:pt x="2656385" y="2256896"/>
                    <a:pt x="2673055" y="2650776"/>
                    <a:pt x="2440626" y="2903746"/>
                  </a:cubicBezTo>
                  <a:lnTo>
                    <a:pt x="554576" y="4956497"/>
                  </a:lnTo>
                  <a:lnTo>
                    <a:pt x="0" y="4956600"/>
                  </a:lnTo>
                  <a:close/>
                </a:path>
              </a:pathLst>
            </a:custGeom>
            <a:blipFill rotWithShape="0">
              <a:blip r:embed="rId8"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sp>
          <p:nvSpPr>
            <p:cNvPr id="21" name="任意多边形 10"/>
            <p:cNvSpPr/>
            <p:nvPr>
              <p:custDataLst>
                <p:tags r:id="rId9"/>
              </p:custDataLst>
            </p:nvPr>
          </p:nvSpPr>
          <p:spPr>
            <a:xfrm>
              <a:off x="810" y="0"/>
              <a:ext cx="11831" cy="5592"/>
            </a:xfrm>
            <a:custGeom>
              <a:avLst/>
              <a:gdLst>
                <a:gd name="connsiteX0" fmla="*/ 0 w 7512611"/>
                <a:gd name="connsiteY0" fmla="*/ 0 h 3550912"/>
                <a:gd name="connsiteX1" fmla="*/ 498415 w 7512611"/>
                <a:gd name="connsiteY1" fmla="*/ 59 h 3550912"/>
                <a:gd name="connsiteX2" fmla="*/ 502056 w 7512611"/>
                <a:gd name="connsiteY2" fmla="*/ 6322 h 3550912"/>
                <a:gd name="connsiteX3" fmla="*/ 583223 w 7512611"/>
                <a:gd name="connsiteY3" fmla="*/ 118452 h 3550912"/>
                <a:gd name="connsiteX4" fmla="*/ 3521494 w 7512611"/>
                <a:gd name="connsiteY4" fmla="*/ 3015390 h 3550912"/>
                <a:gd name="connsiteX5" fmla="*/ 4121358 w 7512611"/>
                <a:gd name="connsiteY5" fmla="*/ 3011141 h 3550912"/>
                <a:gd name="connsiteX6" fmla="*/ 7090083 w 7512611"/>
                <a:gd name="connsiteY6" fmla="*/ 74 h 3550912"/>
                <a:gd name="connsiteX7" fmla="*/ 7512611 w 7512611"/>
                <a:gd name="connsiteY7" fmla="*/ 222 h 3550912"/>
                <a:gd name="connsiteX8" fmla="*/ 4157363 w 7512611"/>
                <a:gd name="connsiteY8" fmla="*/ 3403334 h 3550912"/>
                <a:gd name="connsiteX9" fmla="*/ 3455577 w 7512611"/>
                <a:gd name="connsiteY9" fmla="*/ 3407859 h 3550912"/>
                <a:gd name="connsiteX10" fmla="*/ 17641 w 7512611"/>
                <a:gd name="connsiteY10" fmla="*/ 18282 h 3550912"/>
                <a:gd name="connsiteX11" fmla="*/ 8597 w 7512611"/>
                <a:gd name="connsiteY11" fmla="*/ 9369 h 3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12611" h="3550912">
                  <a:moveTo>
                    <a:pt x="0" y="0"/>
                  </a:moveTo>
                  <a:lnTo>
                    <a:pt x="498415" y="59"/>
                  </a:lnTo>
                  <a:lnTo>
                    <a:pt x="502056" y="6322"/>
                  </a:lnTo>
                  <a:cubicBezTo>
                    <a:pt x="522549" y="47039"/>
                    <a:pt x="549307" y="85015"/>
                    <a:pt x="583223" y="118452"/>
                  </a:cubicBezTo>
                  <a:lnTo>
                    <a:pt x="3521494" y="3015390"/>
                  </a:lnTo>
                  <a:cubicBezTo>
                    <a:pt x="3688347" y="3179902"/>
                    <a:pt x="3957293" y="3177547"/>
                    <a:pt x="4121358" y="3011141"/>
                  </a:cubicBezTo>
                  <a:lnTo>
                    <a:pt x="7090083" y="74"/>
                  </a:lnTo>
                  <a:lnTo>
                    <a:pt x="7512611" y="222"/>
                  </a:lnTo>
                  <a:lnTo>
                    <a:pt x="4157363" y="3403334"/>
                  </a:lnTo>
                  <a:cubicBezTo>
                    <a:pt x="3965215" y="3598226"/>
                    <a:pt x="3650917" y="3600448"/>
                    <a:pt x="3455577" y="3407859"/>
                  </a:cubicBezTo>
                  <a:lnTo>
                    <a:pt x="17641" y="18282"/>
                  </a:lnTo>
                  <a:cubicBezTo>
                    <a:pt x="14476" y="15169"/>
                    <a:pt x="11760" y="12492"/>
                    <a:pt x="8597" y="9369"/>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sp>
          <p:nvSpPr>
            <p:cNvPr id="23" name="任意多边形 16"/>
            <p:cNvSpPr/>
            <p:nvPr>
              <p:custDataLst>
                <p:tags r:id="rId10"/>
              </p:custDataLst>
            </p:nvPr>
          </p:nvSpPr>
          <p:spPr>
            <a:xfrm>
              <a:off x="2893" y="0"/>
              <a:ext cx="7792" cy="3583"/>
            </a:xfrm>
            <a:custGeom>
              <a:avLst/>
              <a:gdLst>
                <a:gd name="connsiteX0" fmla="*/ 0 w 4947795"/>
                <a:gd name="connsiteY0" fmla="*/ 0 h 2274962"/>
                <a:gd name="connsiteX1" fmla="*/ 449027 w 4947795"/>
                <a:gd name="connsiteY1" fmla="*/ 410 h 2274962"/>
                <a:gd name="connsiteX2" fmla="*/ 2230621 w 4947795"/>
                <a:gd name="connsiteY2" fmla="*/ 1756943 h 2274962"/>
                <a:gd name="connsiteX3" fmla="*/ 2811178 w 4947795"/>
                <a:gd name="connsiteY3" fmla="*/ 1752384 h 2274962"/>
                <a:gd name="connsiteX4" fmla="*/ 4538737 w 4947795"/>
                <a:gd name="connsiteY4" fmla="*/ 181 h 2274962"/>
                <a:gd name="connsiteX5" fmla="*/ 4947795 w 4947795"/>
                <a:gd name="connsiteY5" fmla="*/ 427 h 2274962"/>
                <a:gd name="connsiteX6" fmla="*/ 2846197 w 4947795"/>
                <a:gd name="connsiteY6" fmla="*/ 2132009 h 2274962"/>
                <a:gd name="connsiteX7" fmla="*/ 2166852 w 4947795"/>
                <a:gd name="connsiteY7" fmla="*/ 2136373 h 22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7795" h="2274962">
                  <a:moveTo>
                    <a:pt x="0" y="0"/>
                  </a:moveTo>
                  <a:lnTo>
                    <a:pt x="449027" y="410"/>
                  </a:lnTo>
                  <a:lnTo>
                    <a:pt x="2230621" y="1756943"/>
                  </a:lnTo>
                  <a:cubicBezTo>
                    <a:pt x="2392051" y="1916103"/>
                    <a:pt x="2652019" y="1913816"/>
                    <a:pt x="2811178" y="1752384"/>
                  </a:cubicBezTo>
                  <a:lnTo>
                    <a:pt x="4538737" y="181"/>
                  </a:lnTo>
                  <a:lnTo>
                    <a:pt x="4947795" y="427"/>
                  </a:lnTo>
                  <a:lnTo>
                    <a:pt x="2846197" y="2132009"/>
                  </a:lnTo>
                  <a:cubicBezTo>
                    <a:pt x="2659843" y="2321022"/>
                    <a:pt x="2355867" y="2322726"/>
                    <a:pt x="2166852" y="2136373"/>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Century Gothic" panose="020B0502020202020204" pitchFamily="34" charset="0"/>
                <a:ea typeface="inpin culangti" panose="02000000000000000000" pitchFamily="2" charset="-122"/>
                <a:cs typeface="+mn-ea"/>
              </a:endParaRPr>
            </a:p>
          </p:txBody>
        </p:sp>
      </p:grpSp>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dirty="0">
              <a:solidFill>
                <a:srgbClr val="000000">
                  <a:tint val="75000"/>
                </a:srgbClr>
              </a:solidFill>
            </a:endParaRPr>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4" name="标题 3"/>
          <p:cNvSpPr>
            <a:spLocks noGrp="1"/>
          </p:cNvSpPr>
          <p:nvPr>
            <p:ph type="ctrTitle" idx="2" hasCustomPrompt="1"/>
            <p:custDataLst>
              <p:tags r:id="rId11"/>
            </p:custDataLst>
          </p:nvPr>
        </p:nvSpPr>
        <p:spPr>
          <a:xfrm>
            <a:off x="6299251" y="2063393"/>
            <a:ext cx="4826039" cy="1784985"/>
          </a:xfrm>
        </p:spPr>
        <p:txBody>
          <a:bodyPr vert="horz" wrap="square" lIns="0" tIns="0" rIns="0" bIns="0" rtlCol="0" anchor="ctr" anchorCtr="0">
            <a:normAutofit/>
          </a:bodyPr>
          <a:lstStyle>
            <a:lvl1pPr marL="0" marR="0" lvl="0" algn="l" defTabSz="1219200" rtl="0" eaLnBrk="1" fontAlgn="auto" latinLnBrk="0" hangingPunct="1">
              <a:lnSpc>
                <a:spcPct val="100000"/>
              </a:lnSpc>
              <a:spcBef>
                <a:spcPct val="0"/>
              </a:spcBef>
              <a:spcAft>
                <a:spcPts val="0"/>
              </a:spcAft>
              <a:buClrTx/>
              <a:buSzTx/>
              <a:buFontTx/>
              <a:buNone/>
              <a:defRPr kumimoji="0" lang="zh-CN" altLang="en-US" sz="5400" b="1" i="0" u="none" strike="noStrike" kern="1200" cap="none" spc="8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2151" y="112635"/>
            <a:ext cx="720091" cy="720091"/>
            <a:chOff x="7246" y="8833"/>
            <a:chExt cx="7720" cy="3934"/>
          </a:xfrm>
        </p:grpSpPr>
        <p:sp>
          <p:nvSpPr>
            <p:cNvPr id="8" name="任意多边形 7"/>
            <p:cNvSpPr/>
            <p:nvPr>
              <p:custDataLst>
                <p:tags r:id="rId3"/>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4"/>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5"/>
            </p:custDataLst>
          </p:nvPr>
        </p:nvGrpSpPr>
        <p:grpSpPr>
          <a:xfrm>
            <a:off x="11471911" y="6137911"/>
            <a:ext cx="720091" cy="720091"/>
            <a:chOff x="-12" y="-631"/>
            <a:chExt cx="1288" cy="2297"/>
          </a:xfrm>
        </p:grpSpPr>
        <p:sp>
          <p:nvSpPr>
            <p:cNvPr id="7" name="任意多边形 6"/>
            <p:cNvSpPr/>
            <p:nvPr>
              <p:custDataLst>
                <p:tags r:id="rId6"/>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7"/>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p:nvPr>
        </p:nvSpPr>
        <p:spPr>
          <a:xfrm>
            <a:off x="669883" y="443235"/>
            <a:ext cx="10852237" cy="441964"/>
          </a:xfrm>
        </p:spPr>
        <p:txBody>
          <a:bodyPr vert="horz" lIns="90170" tIns="46990" rIns="90170" bIns="46990" rtlCol="0" anchor="ctr" anchorCtr="0">
            <a:noAutofit/>
          </a:bodyPr>
          <a:lstStyle>
            <a:lvl1pPr marL="0" marR="0" algn="l" defTabSz="1219200" rtl="0" eaLnBrk="1" fontAlgn="auto" latinLnBrk="0" hangingPunct="1">
              <a:lnSpc>
                <a:spcPct val="100000"/>
              </a:lnSpc>
              <a:buNone/>
              <a:defRPr kumimoji="0" lang="zh-CN" altLang="en-US" sz="2400" b="1" i="0" u="none" strike="noStrike" kern="1200" cap="none" spc="267"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nvPr>
        </p:nvSpPr>
        <p:spPr>
          <a:xfrm>
            <a:off x="669883" y="952508"/>
            <a:ext cx="10852237" cy="5388907"/>
          </a:xfrm>
        </p:spPr>
        <p:txBody>
          <a:bodyPr vert="horz" lIns="90170" tIns="46990" rIns="90170" bIns="46990" rtlCol="0">
            <a:normAutofit/>
          </a:bodyPr>
          <a:lstStyle>
            <a:lvl1pPr marL="228600" marR="0" lvl="0"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1219200" rtl="0" eaLnBrk="1" fontAlgn="auto" latinLnBrk="0" hangingPunct="1">
              <a:lnSpc>
                <a:spcPct val="130000"/>
              </a:lnSpc>
              <a:spcBef>
                <a:spcPts val="0"/>
              </a:spcBef>
              <a:spcAft>
                <a:spcPts val="1335"/>
              </a:spcAft>
              <a:buFont typeface="Arial" panose="020B0604020202020204" pitchFamily="34" charset="0"/>
              <a:buChar char="•"/>
              <a:tabLst>
                <a:tab pos="2145665" algn="l"/>
              </a:tabLst>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75" name="组合 74"/>
          <p:cNvGrpSpPr/>
          <p:nvPr>
            <p:custDataLst>
              <p:tags r:id="rId2"/>
            </p:custDataLst>
          </p:nvPr>
        </p:nvGrpSpPr>
        <p:grpSpPr>
          <a:xfrm>
            <a:off x="215154" y="2272481"/>
            <a:ext cx="3235351" cy="2313028"/>
            <a:chOff x="849084" y="1714398"/>
            <a:chExt cx="4825111" cy="3449584"/>
          </a:xfrm>
        </p:grpSpPr>
        <p:sp>
          <p:nvSpPr>
            <p:cNvPr id="74" name="Freeform 18"/>
            <p:cNvSpPr/>
            <p:nvPr>
              <p:custDataLst>
                <p:tags r:id="rId3"/>
              </p:custDataLst>
            </p:nvPr>
          </p:nvSpPr>
          <p:spPr>
            <a:xfrm rot="5400000">
              <a:off x="849085" y="1734781"/>
              <a:ext cx="3429200" cy="3429201"/>
            </a:xfrm>
            <a:custGeom>
              <a:avLst/>
              <a:gdLst>
                <a:gd name="connsiteX0" fmla="*/ 634119 w 3429200"/>
                <a:gd name="connsiteY0" fmla="*/ 1714605 h 3429201"/>
                <a:gd name="connsiteX1" fmla="*/ 732280 w 3429200"/>
                <a:gd name="connsiteY1" fmla="*/ 1951588 h 3429201"/>
                <a:gd name="connsiteX2" fmla="*/ 1477617 w 3429200"/>
                <a:gd name="connsiteY2" fmla="*/ 2696919 h 3429201"/>
                <a:gd name="connsiteX3" fmla="*/ 1951584 w 3429200"/>
                <a:gd name="connsiteY3" fmla="*/ 2696917 h 3429201"/>
                <a:gd name="connsiteX4" fmla="*/ 2696919 w 3429200"/>
                <a:gd name="connsiteY4" fmla="*/ 1951584 h 3429201"/>
                <a:gd name="connsiteX5" fmla="*/ 2696919 w 3429200"/>
                <a:gd name="connsiteY5" fmla="*/ 1477617 h 3429201"/>
                <a:gd name="connsiteX6" fmla="*/ 1951582 w 3429200"/>
                <a:gd name="connsiteY6" fmla="*/ 732285 h 3429201"/>
                <a:gd name="connsiteX7" fmla="*/ 1477615 w 3429200"/>
                <a:gd name="connsiteY7" fmla="*/ 732283 h 3429201"/>
                <a:gd name="connsiteX8" fmla="*/ 732279 w 3429200"/>
                <a:gd name="connsiteY8" fmla="*/ 1477620 h 3429201"/>
                <a:gd name="connsiteX9" fmla="*/ 634119 w 3429200"/>
                <a:gd name="connsiteY9" fmla="*/ 1714605 h 3429201"/>
                <a:gd name="connsiteX10" fmla="*/ 1 w 3429200"/>
                <a:gd name="connsiteY10" fmla="*/ 1714603 h 3429201"/>
                <a:gd name="connsiteX11" fmla="*/ 155770 w 3429200"/>
                <a:gd name="connsiteY11" fmla="*/ 1338535 h 3429201"/>
                <a:gd name="connsiteX12" fmla="*/ 1338534 w 3429200"/>
                <a:gd name="connsiteY12" fmla="*/ 155771 h 3429201"/>
                <a:gd name="connsiteX13" fmla="*/ 2090669 w 3429200"/>
                <a:gd name="connsiteY13" fmla="*/ 155775 h 3429201"/>
                <a:gd name="connsiteX14" fmla="*/ 3273430 w 3429200"/>
                <a:gd name="connsiteY14" fmla="*/ 1338539 h 3429201"/>
                <a:gd name="connsiteX15" fmla="*/ 3273427 w 3429200"/>
                <a:gd name="connsiteY15" fmla="*/ 2090669 h 3429201"/>
                <a:gd name="connsiteX16" fmla="*/ 2090663 w 3429200"/>
                <a:gd name="connsiteY16" fmla="*/ 3273431 h 3429201"/>
                <a:gd name="connsiteX17" fmla="*/ 1338533 w 3429200"/>
                <a:gd name="connsiteY17" fmla="*/ 3273428 h 3429201"/>
                <a:gd name="connsiteX18" fmla="*/ 155771 w 3429200"/>
                <a:gd name="connsiteY18" fmla="*/ 2090667 h 3429201"/>
                <a:gd name="connsiteX19" fmla="*/ 1 w 3429200"/>
                <a:gd name="connsiteY19" fmla="*/ 1714603 h 34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200" h="3429201">
                  <a:moveTo>
                    <a:pt x="634119" y="1714605"/>
                  </a:moveTo>
                  <a:cubicBezTo>
                    <a:pt x="634117" y="1800376"/>
                    <a:pt x="666838" y="1886147"/>
                    <a:pt x="732280" y="1951588"/>
                  </a:cubicBezTo>
                  <a:lnTo>
                    <a:pt x="1477617" y="2696919"/>
                  </a:lnTo>
                  <a:cubicBezTo>
                    <a:pt x="1608497" y="2827801"/>
                    <a:pt x="1820698" y="2827803"/>
                    <a:pt x="1951584" y="2696917"/>
                  </a:cubicBezTo>
                  <a:lnTo>
                    <a:pt x="2696919" y="1951584"/>
                  </a:lnTo>
                  <a:cubicBezTo>
                    <a:pt x="2827804" y="1820707"/>
                    <a:pt x="2827802" y="1608502"/>
                    <a:pt x="2696919" y="1477617"/>
                  </a:cubicBezTo>
                  <a:lnTo>
                    <a:pt x="1951582" y="732285"/>
                  </a:lnTo>
                  <a:cubicBezTo>
                    <a:pt x="1820701" y="601399"/>
                    <a:pt x="1608499" y="601403"/>
                    <a:pt x="1477615" y="732283"/>
                  </a:cubicBezTo>
                  <a:lnTo>
                    <a:pt x="732279" y="1477620"/>
                  </a:lnTo>
                  <a:cubicBezTo>
                    <a:pt x="666836" y="1543060"/>
                    <a:pt x="634120" y="1628831"/>
                    <a:pt x="634119" y="1714605"/>
                  </a:cubicBezTo>
                  <a:close/>
                  <a:moveTo>
                    <a:pt x="1" y="1714603"/>
                  </a:moveTo>
                  <a:cubicBezTo>
                    <a:pt x="0" y="1578491"/>
                    <a:pt x="51923" y="1442383"/>
                    <a:pt x="155770" y="1338535"/>
                  </a:cubicBezTo>
                  <a:lnTo>
                    <a:pt x="1338534" y="155771"/>
                  </a:lnTo>
                  <a:cubicBezTo>
                    <a:pt x="1546234" y="-51925"/>
                    <a:pt x="1882969" y="-51921"/>
                    <a:pt x="2090669" y="155775"/>
                  </a:cubicBezTo>
                  <a:lnTo>
                    <a:pt x="3273430" y="1338539"/>
                  </a:lnTo>
                  <a:cubicBezTo>
                    <a:pt x="3481128" y="1546235"/>
                    <a:pt x="3481122" y="1882973"/>
                    <a:pt x="3273427" y="2090669"/>
                  </a:cubicBezTo>
                  <a:lnTo>
                    <a:pt x="2090663" y="3273431"/>
                  </a:lnTo>
                  <a:cubicBezTo>
                    <a:pt x="1882965" y="3481126"/>
                    <a:pt x="1546229" y="3481125"/>
                    <a:pt x="1338533" y="3273428"/>
                  </a:cubicBezTo>
                  <a:lnTo>
                    <a:pt x="155771" y="2090667"/>
                  </a:lnTo>
                  <a:cubicBezTo>
                    <a:pt x="51922" y="1986820"/>
                    <a:pt x="2" y="1850712"/>
                    <a:pt x="1" y="1714603"/>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8" name="Freeform 4"/>
            <p:cNvSpPr/>
            <p:nvPr>
              <p:custDataLst>
                <p:tags r:id="rId4"/>
              </p:custDataLst>
            </p:nvPr>
          </p:nvSpPr>
          <p:spPr>
            <a:xfrm rot="5400000">
              <a:off x="2244991" y="1714398"/>
              <a:ext cx="3429204" cy="3429204"/>
            </a:xfrm>
            <a:custGeom>
              <a:avLst/>
              <a:gdLst>
                <a:gd name="connsiteX0" fmla="*/ 634121 w 3429204"/>
                <a:gd name="connsiteY0" fmla="*/ 1714603 h 3429204"/>
                <a:gd name="connsiteX1" fmla="*/ 732283 w 3429204"/>
                <a:gd name="connsiteY1" fmla="*/ 1951587 h 3429204"/>
                <a:gd name="connsiteX2" fmla="*/ 1477618 w 3429204"/>
                <a:gd name="connsiteY2" fmla="*/ 2696921 h 3429204"/>
                <a:gd name="connsiteX3" fmla="*/ 1951586 w 3429204"/>
                <a:gd name="connsiteY3" fmla="*/ 2696921 h 3429204"/>
                <a:gd name="connsiteX4" fmla="*/ 2696921 w 3429204"/>
                <a:gd name="connsiteY4" fmla="*/ 1951586 h 3429204"/>
                <a:gd name="connsiteX5" fmla="*/ 2696921 w 3429204"/>
                <a:gd name="connsiteY5" fmla="*/ 1477618 h 3429204"/>
                <a:gd name="connsiteX6" fmla="*/ 1951586 w 3429204"/>
                <a:gd name="connsiteY6" fmla="*/ 732284 h 3429204"/>
                <a:gd name="connsiteX7" fmla="*/ 1477618 w 3429204"/>
                <a:gd name="connsiteY7" fmla="*/ 732284 h 3429204"/>
                <a:gd name="connsiteX8" fmla="*/ 732283 w 3429204"/>
                <a:gd name="connsiteY8" fmla="*/ 1477619 h 3429204"/>
                <a:gd name="connsiteX9" fmla="*/ 634121 w 3429204"/>
                <a:gd name="connsiteY9" fmla="*/ 1714603 h 3429204"/>
                <a:gd name="connsiteX10" fmla="*/ 0 w 3429204"/>
                <a:gd name="connsiteY10" fmla="*/ 1714602 h 3429204"/>
                <a:gd name="connsiteX11" fmla="*/ 155771 w 3429204"/>
                <a:gd name="connsiteY11" fmla="*/ 1338536 h 3429204"/>
                <a:gd name="connsiteX12" fmla="*/ 1338536 w 3429204"/>
                <a:gd name="connsiteY12" fmla="*/ 155772 h 3429204"/>
                <a:gd name="connsiteX13" fmla="*/ 2090668 w 3429204"/>
                <a:gd name="connsiteY13" fmla="*/ 155772 h 3429204"/>
                <a:gd name="connsiteX14" fmla="*/ 3273432 w 3429204"/>
                <a:gd name="connsiteY14" fmla="*/ 1338536 h 3429204"/>
                <a:gd name="connsiteX15" fmla="*/ 3273433 w 3429204"/>
                <a:gd name="connsiteY15" fmla="*/ 2090669 h 3429204"/>
                <a:gd name="connsiteX16" fmla="*/ 2090668 w 3429204"/>
                <a:gd name="connsiteY16" fmla="*/ 3273433 h 3429204"/>
                <a:gd name="connsiteX17" fmla="*/ 1338535 w 3429204"/>
                <a:gd name="connsiteY17" fmla="*/ 3273433 h 3429204"/>
                <a:gd name="connsiteX18" fmla="*/ 155772 w 3429204"/>
                <a:gd name="connsiteY18" fmla="*/ 2090669 h 3429204"/>
                <a:gd name="connsiteX19" fmla="*/ 0 w 3429204"/>
                <a:gd name="connsiteY19" fmla="*/ 1714602 h 342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204" h="3429204">
                  <a:moveTo>
                    <a:pt x="634121" y="1714603"/>
                  </a:moveTo>
                  <a:cubicBezTo>
                    <a:pt x="634121" y="1800374"/>
                    <a:pt x="666841" y="1886145"/>
                    <a:pt x="732283" y="1951587"/>
                  </a:cubicBezTo>
                  <a:lnTo>
                    <a:pt x="1477618" y="2696921"/>
                  </a:lnTo>
                  <a:cubicBezTo>
                    <a:pt x="1608501" y="2827805"/>
                    <a:pt x="1820703" y="2827804"/>
                    <a:pt x="1951586" y="2696921"/>
                  </a:cubicBezTo>
                  <a:lnTo>
                    <a:pt x="2696921" y="1951586"/>
                  </a:lnTo>
                  <a:cubicBezTo>
                    <a:pt x="2827804" y="1820704"/>
                    <a:pt x="2827804" y="1608501"/>
                    <a:pt x="2696921" y="1477618"/>
                  </a:cubicBezTo>
                  <a:lnTo>
                    <a:pt x="1951586" y="732284"/>
                  </a:lnTo>
                  <a:cubicBezTo>
                    <a:pt x="1820704" y="601401"/>
                    <a:pt x="1608501" y="601401"/>
                    <a:pt x="1477618" y="732284"/>
                  </a:cubicBezTo>
                  <a:lnTo>
                    <a:pt x="732283" y="1477619"/>
                  </a:lnTo>
                  <a:cubicBezTo>
                    <a:pt x="666841" y="1543060"/>
                    <a:pt x="634121" y="1628832"/>
                    <a:pt x="634121" y="1714603"/>
                  </a:cubicBezTo>
                  <a:close/>
                  <a:moveTo>
                    <a:pt x="0" y="1714602"/>
                  </a:moveTo>
                  <a:cubicBezTo>
                    <a:pt x="1" y="1578493"/>
                    <a:pt x="51924" y="1442385"/>
                    <a:pt x="155771" y="1338536"/>
                  </a:cubicBezTo>
                  <a:lnTo>
                    <a:pt x="1338536" y="155772"/>
                  </a:lnTo>
                  <a:cubicBezTo>
                    <a:pt x="1546232" y="-51923"/>
                    <a:pt x="1882972" y="-51924"/>
                    <a:pt x="2090668" y="155772"/>
                  </a:cubicBezTo>
                  <a:lnTo>
                    <a:pt x="3273432" y="1338536"/>
                  </a:lnTo>
                  <a:cubicBezTo>
                    <a:pt x="3481129" y="1546232"/>
                    <a:pt x="3481128" y="1882973"/>
                    <a:pt x="3273433" y="2090669"/>
                  </a:cubicBezTo>
                  <a:lnTo>
                    <a:pt x="2090668" y="3273433"/>
                  </a:lnTo>
                  <a:cubicBezTo>
                    <a:pt x="1882972" y="3481128"/>
                    <a:pt x="1546232" y="3481129"/>
                    <a:pt x="1338535" y="3273433"/>
                  </a:cubicBezTo>
                  <a:lnTo>
                    <a:pt x="155772" y="2090669"/>
                  </a:lnTo>
                  <a:cubicBezTo>
                    <a:pt x="51924" y="1986821"/>
                    <a:pt x="0" y="1850712"/>
                    <a:pt x="0" y="1714602"/>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13" name="组合 12"/>
          <p:cNvGrpSpPr/>
          <p:nvPr>
            <p:custDataLst>
              <p:tags r:id="rId5"/>
            </p:custDataLst>
          </p:nvPr>
        </p:nvGrpSpPr>
        <p:grpSpPr>
          <a:xfrm>
            <a:off x="11494060" y="6250544"/>
            <a:ext cx="720091" cy="720091"/>
            <a:chOff x="7246" y="8833"/>
            <a:chExt cx="7720" cy="3934"/>
          </a:xfrm>
        </p:grpSpPr>
        <p:sp>
          <p:nvSpPr>
            <p:cNvPr id="7" name="任意多边形 6"/>
            <p:cNvSpPr/>
            <p:nvPr>
              <p:custDataLst>
                <p:tags r:id="rId6"/>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7"/>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8"/>
            </p:custDataLst>
          </p:nvPr>
        </p:nvGrpSpPr>
        <p:grpSpPr>
          <a:xfrm>
            <a:off x="11471911" y="0"/>
            <a:ext cx="720091" cy="720091"/>
            <a:chOff x="-12" y="-631"/>
            <a:chExt cx="1288" cy="2297"/>
          </a:xfrm>
        </p:grpSpPr>
        <p:sp>
          <p:nvSpPr>
            <p:cNvPr id="2" name="任意多边形 1"/>
            <p:cNvSpPr/>
            <p:nvPr>
              <p:custDataLst>
                <p:tags r:id="rId9"/>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10"/>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
        <p:nvSpPr>
          <p:cNvPr id="3" name="副标题 2"/>
          <p:cNvSpPr>
            <a:spLocks noGrp="1"/>
          </p:cNvSpPr>
          <p:nvPr>
            <p:ph type="subTitle" idx="3" hasCustomPrompt="1"/>
            <p:custDataLst>
              <p:tags r:id="rId11"/>
            </p:custDataLst>
          </p:nvPr>
        </p:nvSpPr>
        <p:spPr>
          <a:xfrm>
            <a:off x="4521236" y="2976599"/>
            <a:ext cx="6857365" cy="825335"/>
          </a:xfrm>
        </p:spPr>
        <p:txBody>
          <a:bodyPr vert="horz" wrap="square" lIns="0" tIns="0" rIns="0" bIns="0" rtlCol="0">
            <a:normAutofit lnSpcReduction="10000"/>
          </a:bodyPr>
          <a:lstStyle>
            <a:lvl1pPr marL="0" marR="0" lvl="0" indent="0" algn="l" defTabSz="12192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67"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pitchFamily="34" charset="-122"/>
                <a:cs typeface="+mn-cs"/>
              </a:defRPr>
            </a:lvl1pPr>
            <a:lvl2pPr marL="457200" indent="0" algn="ctr" defTabSz="1219200" rtl="0" eaLnBrk="1" fontAlgn="auto" latinLnBrk="0" hangingPunct="1">
              <a:lnSpc>
                <a:spcPct val="130000"/>
              </a:lnSpc>
              <a:spcBef>
                <a:spcPts val="0"/>
              </a:spcBef>
              <a:spcAft>
                <a:spcPts val="1335"/>
              </a:spcAft>
              <a:buFont typeface="Arial" panose="020B0604020202020204" pitchFamily="34" charset="0"/>
              <a:buNone/>
              <a:tabLst>
                <a:tab pos="2145665" algn="l"/>
              </a:tabLst>
              <a:defRPr sz="200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914400" indent="0" algn="ctr" defTabSz="1219200" rtl="0" eaLnBrk="1" fontAlgn="auto" latinLnBrk="0" hangingPunct="1">
              <a:lnSpc>
                <a:spcPct val="130000"/>
              </a:lnSpc>
              <a:spcBef>
                <a:spcPts val="0"/>
              </a:spcBef>
              <a:spcAft>
                <a:spcPts val="1335"/>
              </a:spcAft>
              <a:buFont typeface="Arial" panose="020B0604020202020204" pitchFamily="34" charset="0"/>
              <a:buNone/>
              <a:defRPr sz="180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371600" indent="0" algn="ctr" defTabSz="1219200" rtl="0" eaLnBrk="1" fontAlgn="auto" latinLnBrk="0" hangingPunct="1">
              <a:lnSpc>
                <a:spcPct val="130000"/>
              </a:lnSpc>
              <a:spcBef>
                <a:spcPts val="0"/>
              </a:spcBef>
              <a:spcAft>
                <a:spcPts val="1335"/>
              </a:spcAft>
              <a:buFont typeface="Arial" panose="020B0604020202020204" pitchFamily="34" charset="0"/>
              <a:buNone/>
              <a:defRPr sz="160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828800" indent="0" algn="ctr" defTabSz="1219200" rtl="0" eaLnBrk="1" fontAlgn="auto" latinLnBrk="0" hangingPunct="1">
              <a:lnSpc>
                <a:spcPct val="130000"/>
              </a:lnSpc>
              <a:spcBef>
                <a:spcPts val="0"/>
              </a:spcBef>
              <a:spcAft>
                <a:spcPts val="1335"/>
              </a:spcAft>
              <a:buFont typeface="Arial" panose="020B0604020202020204" pitchFamily="34" charset="0"/>
              <a:buNone/>
              <a:defRPr sz="160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286000" indent="0" algn="ctr" defTabSz="12192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12192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12192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12192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8" name="标题 3"/>
          <p:cNvSpPr>
            <a:spLocks noGrp="1"/>
          </p:cNvSpPr>
          <p:nvPr>
            <p:ph type="ctrTitle" idx="2" hasCustomPrompt="1"/>
            <p:custDataLst>
              <p:tags r:id="rId12"/>
            </p:custDataLst>
          </p:nvPr>
        </p:nvSpPr>
        <p:spPr>
          <a:xfrm>
            <a:off x="4521236" y="2000603"/>
            <a:ext cx="6858000" cy="845820"/>
          </a:xfrm>
        </p:spPr>
        <p:txBody>
          <a:bodyPr vert="horz" wrap="square" lIns="0" tIns="0" rIns="0" bIns="0" rtlCol="0" anchor="b" anchorCtr="0">
            <a:normAutofit fontScale="90000"/>
          </a:bodyPr>
          <a:lstStyle>
            <a:lvl1pPr marL="0" marR="0" lvl="0" algn="l" defTabSz="1219200" rtl="0" eaLnBrk="1" fontAlgn="auto" latinLnBrk="0" hangingPunct="1">
              <a:lnSpc>
                <a:spcPct val="100000"/>
              </a:lnSpc>
              <a:spcBef>
                <a:spcPct val="0"/>
              </a:spcBef>
              <a:spcAft>
                <a:spcPts val="0"/>
              </a:spcAft>
              <a:buClrTx/>
              <a:buSzTx/>
              <a:buFontTx/>
              <a:buNone/>
              <a:defRPr kumimoji="0" lang="zh-CN" altLang="en-US" sz="5500" b="1" i="0" u="none" strike="noStrike" kern="1200" cap="none" spc="667"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2151" y="112635"/>
            <a:ext cx="720091" cy="720091"/>
            <a:chOff x="7246" y="8833"/>
            <a:chExt cx="7720" cy="3934"/>
          </a:xfrm>
        </p:grpSpPr>
        <p:sp>
          <p:nvSpPr>
            <p:cNvPr id="9" name="任意多边形 8"/>
            <p:cNvSpPr/>
            <p:nvPr>
              <p:custDataLst>
                <p:tags r:id="rId3"/>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4"/>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5"/>
            </p:custDataLst>
          </p:nvPr>
        </p:nvGrpSpPr>
        <p:grpSpPr>
          <a:xfrm>
            <a:off x="11471911" y="6137911"/>
            <a:ext cx="720091" cy="720091"/>
            <a:chOff x="-12" y="-631"/>
            <a:chExt cx="1288" cy="2297"/>
          </a:xfrm>
        </p:grpSpPr>
        <p:sp>
          <p:nvSpPr>
            <p:cNvPr id="8" name="任意多边形 7"/>
            <p:cNvSpPr/>
            <p:nvPr>
              <p:custDataLst>
                <p:tags r:id="rId6"/>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7"/>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p:nvPr>
        </p:nvSpPr>
        <p:spPr>
          <a:xfrm>
            <a:off x="669883" y="443235"/>
            <a:ext cx="10852237" cy="441964"/>
          </a:xfrm>
        </p:spPr>
        <p:txBody>
          <a:bodyPr vert="horz" lIns="90170" tIns="46990" rIns="90170" bIns="46990" rtlCol="0" anchor="ctr" anchorCtr="0">
            <a:noAutofit/>
          </a:bodyPr>
          <a:lstStyle>
            <a:lvl1pPr marL="0" marR="0" lvl="0" algn="l" defTabSz="1219200" rtl="0" eaLnBrk="1" fontAlgn="auto" latinLnBrk="0" hangingPunct="1">
              <a:lnSpc>
                <a:spcPct val="100000"/>
              </a:lnSpc>
              <a:buNone/>
              <a:defRPr kumimoji="0" lang="zh-CN" altLang="en-US" sz="2400" b="1" i="0" u="none" strike="noStrike" kern="1200" cap="none" spc="267"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nvPr>
        </p:nvSpPr>
        <p:spPr>
          <a:xfrm>
            <a:off x="669930" y="952508"/>
            <a:ext cx="5283243" cy="5388907"/>
          </a:xfrm>
        </p:spPr>
        <p:txBody>
          <a:bodyPr vert="horz" lIns="90170" tIns="46990" rIns="90170" bIns="46990" rtlCol="0">
            <a:normAutofit/>
          </a:bodyPr>
          <a:lstStyle>
            <a:lvl1pPr marL="228600" marR="0" lvl="0"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1219200" rtl="0" eaLnBrk="1" fontAlgn="auto" latinLnBrk="0" hangingPunct="1">
              <a:lnSpc>
                <a:spcPct val="130000"/>
              </a:lnSpc>
              <a:spcBef>
                <a:spcPts val="0"/>
              </a:spcBef>
              <a:spcAft>
                <a:spcPts val="1335"/>
              </a:spcAft>
              <a:buFont typeface="Arial" panose="020B0604020202020204" pitchFamily="34" charset="0"/>
              <a:buChar char="•"/>
              <a:tabLst>
                <a:tab pos="2145665" algn="l"/>
              </a:tabLst>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nvPr>
        </p:nvSpPr>
        <p:spPr>
          <a:xfrm>
            <a:off x="6238877" y="952508"/>
            <a:ext cx="5283243"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22151" y="112635"/>
            <a:ext cx="720091" cy="720091"/>
            <a:chOff x="7246" y="8833"/>
            <a:chExt cx="7720" cy="3934"/>
          </a:xfrm>
        </p:grpSpPr>
        <p:sp>
          <p:nvSpPr>
            <p:cNvPr id="11" name="任意多边形 10"/>
            <p:cNvSpPr/>
            <p:nvPr>
              <p:custDataLst>
                <p:tags r:id="rId3"/>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2" name="任意多边形 11"/>
            <p:cNvSpPr/>
            <p:nvPr>
              <p:custDataLst>
                <p:tags r:id="rId4"/>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grpSp>
        <p:nvGrpSpPr>
          <p:cNvPr id="15" name="组合 14"/>
          <p:cNvGrpSpPr/>
          <p:nvPr>
            <p:custDataLst>
              <p:tags r:id="rId5"/>
            </p:custDataLst>
          </p:nvPr>
        </p:nvGrpSpPr>
        <p:grpSpPr>
          <a:xfrm>
            <a:off x="11471911" y="6137911"/>
            <a:ext cx="720091" cy="720091"/>
            <a:chOff x="-12" y="-631"/>
            <a:chExt cx="1288" cy="2297"/>
          </a:xfrm>
        </p:grpSpPr>
        <p:sp>
          <p:nvSpPr>
            <p:cNvPr id="10" name="任意多边形 9"/>
            <p:cNvSpPr/>
            <p:nvPr>
              <p:custDataLst>
                <p:tags r:id="rId6"/>
              </p:custDataLst>
            </p:nvPr>
          </p:nvSpPr>
          <p:spPr>
            <a:xfrm rot="2675650">
              <a:off x="-12" y="-60"/>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51" name="任意多边形 50"/>
            <p:cNvSpPr/>
            <p:nvPr>
              <p:custDataLst>
                <p:tags r:id="rId7"/>
              </p:custDataLst>
            </p:nvPr>
          </p:nvSpPr>
          <p:spPr>
            <a:xfrm rot="2675650">
              <a:off x="-12" y="-631"/>
              <a:ext cx="1288" cy="1726"/>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p:nvPr>
        </p:nvSpPr>
        <p:spPr>
          <a:xfrm>
            <a:off x="669883" y="443235"/>
            <a:ext cx="10852237" cy="441964"/>
          </a:xfrm>
        </p:spPr>
        <p:txBody>
          <a:bodyPr vert="horz" lIns="90170" tIns="46990" rIns="90170" bIns="46990" rtlCol="0" anchor="ctr" anchorCtr="0">
            <a:noAutofit/>
          </a:bodyPr>
          <a:lstStyle>
            <a:lvl1pPr marL="0" marR="0" lvl="0" algn="l" defTabSz="1219200" rtl="0" eaLnBrk="1" fontAlgn="auto" latinLnBrk="0" hangingPunct="1">
              <a:lnSpc>
                <a:spcPct val="100000"/>
              </a:lnSpc>
              <a:buNone/>
              <a:defRPr kumimoji="0" lang="zh-CN" altLang="en-US" sz="2400" b="1" i="0" u="none" strike="noStrike" kern="1200" cap="none" spc="267"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nvPr>
        </p:nvSpPr>
        <p:spPr>
          <a:xfrm>
            <a:off x="669930" y="952508"/>
            <a:ext cx="5283243"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67"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1219200" rtl="0" eaLnBrk="1" fontAlgn="auto" latinLnBrk="0" hangingPunct="1">
              <a:lnSpc>
                <a:spcPct val="130000"/>
              </a:lnSpc>
              <a:spcBef>
                <a:spcPts val="0"/>
              </a:spcBef>
              <a:spcAft>
                <a:spcPts val="1335"/>
              </a:spcAft>
              <a:buFont typeface="Arial" panose="020B0604020202020204" pitchFamily="34" charset="0"/>
              <a:buChar char="•"/>
              <a:tabLst>
                <a:tab pos="2145665" algn="l"/>
              </a:tabLst>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nvPr>
        </p:nvSpPr>
        <p:spPr>
          <a:xfrm>
            <a:off x="6235751" y="952508"/>
            <a:ext cx="5283243" cy="381003"/>
          </a:xfrm>
        </p:spPr>
        <p:txBody>
          <a:bodyPr vert="horz" lIns="90170" tIns="46990" rIns="90170" bIns="46990" rtlCol="0" anchor="ctr" anchorCtr="0">
            <a:noAutofit/>
          </a:bodyPr>
          <a:lstStyle>
            <a:lvl1pPr marL="0" marR="0" lvl="0" indent="0" algn="l" defTabSz="12192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67"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nvPr>
        </p:nvSpPr>
        <p:spPr>
          <a:xfrm>
            <a:off x="6235751" y="1406525"/>
            <a:ext cx="5283243" cy="4934752"/>
          </a:xfrm>
        </p:spPr>
        <p:txBody>
          <a:bodyPr vert="horz" lIns="90170" tIns="46990" rIns="90170" bIns="46990" rtlCol="0">
            <a:normAutofit/>
          </a:bodyPr>
          <a:lstStyle>
            <a:lvl1pPr marL="228600" marR="0" lvl="0"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1219200" rtl="0" eaLnBrk="1" fontAlgn="auto" latinLnBrk="0" hangingPunct="1">
              <a:lnSpc>
                <a:spcPct val="130000"/>
              </a:lnSpc>
              <a:spcBef>
                <a:spcPts val="0"/>
              </a:spcBef>
              <a:spcAft>
                <a:spcPts val="1335"/>
              </a:spcAft>
              <a:buFont typeface="Arial" panose="020B0604020202020204" pitchFamily="34" charset="0"/>
              <a:buChar char="•"/>
              <a:tabLst>
                <a:tab pos="2145665" algn="l"/>
              </a:tabLst>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1219200" rtl="0" eaLnBrk="1" fontAlgn="auto" latinLnBrk="0" hangingPunct="1">
              <a:lnSpc>
                <a:spcPct val="130000"/>
              </a:lnSpc>
              <a:spcBef>
                <a:spcPts val="0"/>
              </a:spcBef>
              <a:spcAft>
                <a:spcPts val="1335"/>
              </a:spcAft>
              <a:buFont typeface="Arial" panose="020B0604020202020204" pitchFamily="34" charset="0"/>
              <a:buChar char="•"/>
              <a:defRPr kumimoji="0" lang="zh-CN" altLang="en-US" sz="16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75" name="组合 74"/>
          <p:cNvGrpSpPr/>
          <p:nvPr>
            <p:custDataLst>
              <p:tags r:id="rId2"/>
            </p:custDataLst>
          </p:nvPr>
        </p:nvGrpSpPr>
        <p:grpSpPr>
          <a:xfrm>
            <a:off x="7498080" y="1860058"/>
            <a:ext cx="4389120" cy="3137885"/>
            <a:chOff x="849084" y="1714398"/>
            <a:chExt cx="4825111" cy="3449584"/>
          </a:xfrm>
        </p:grpSpPr>
        <p:sp>
          <p:nvSpPr>
            <p:cNvPr id="74" name="Freeform 18"/>
            <p:cNvSpPr/>
            <p:nvPr>
              <p:custDataLst>
                <p:tags r:id="rId3"/>
              </p:custDataLst>
            </p:nvPr>
          </p:nvSpPr>
          <p:spPr>
            <a:xfrm rot="5400000">
              <a:off x="849085" y="1734781"/>
              <a:ext cx="3429200" cy="3429201"/>
            </a:xfrm>
            <a:custGeom>
              <a:avLst/>
              <a:gdLst>
                <a:gd name="connsiteX0" fmla="*/ 634119 w 3429200"/>
                <a:gd name="connsiteY0" fmla="*/ 1714605 h 3429201"/>
                <a:gd name="connsiteX1" fmla="*/ 732280 w 3429200"/>
                <a:gd name="connsiteY1" fmla="*/ 1951588 h 3429201"/>
                <a:gd name="connsiteX2" fmla="*/ 1477617 w 3429200"/>
                <a:gd name="connsiteY2" fmla="*/ 2696919 h 3429201"/>
                <a:gd name="connsiteX3" fmla="*/ 1951584 w 3429200"/>
                <a:gd name="connsiteY3" fmla="*/ 2696917 h 3429201"/>
                <a:gd name="connsiteX4" fmla="*/ 2696919 w 3429200"/>
                <a:gd name="connsiteY4" fmla="*/ 1951584 h 3429201"/>
                <a:gd name="connsiteX5" fmla="*/ 2696919 w 3429200"/>
                <a:gd name="connsiteY5" fmla="*/ 1477617 h 3429201"/>
                <a:gd name="connsiteX6" fmla="*/ 1951582 w 3429200"/>
                <a:gd name="connsiteY6" fmla="*/ 732285 h 3429201"/>
                <a:gd name="connsiteX7" fmla="*/ 1477615 w 3429200"/>
                <a:gd name="connsiteY7" fmla="*/ 732283 h 3429201"/>
                <a:gd name="connsiteX8" fmla="*/ 732279 w 3429200"/>
                <a:gd name="connsiteY8" fmla="*/ 1477620 h 3429201"/>
                <a:gd name="connsiteX9" fmla="*/ 634119 w 3429200"/>
                <a:gd name="connsiteY9" fmla="*/ 1714605 h 3429201"/>
                <a:gd name="connsiteX10" fmla="*/ 1 w 3429200"/>
                <a:gd name="connsiteY10" fmla="*/ 1714603 h 3429201"/>
                <a:gd name="connsiteX11" fmla="*/ 155770 w 3429200"/>
                <a:gd name="connsiteY11" fmla="*/ 1338535 h 3429201"/>
                <a:gd name="connsiteX12" fmla="*/ 1338534 w 3429200"/>
                <a:gd name="connsiteY12" fmla="*/ 155771 h 3429201"/>
                <a:gd name="connsiteX13" fmla="*/ 2090669 w 3429200"/>
                <a:gd name="connsiteY13" fmla="*/ 155775 h 3429201"/>
                <a:gd name="connsiteX14" fmla="*/ 3273430 w 3429200"/>
                <a:gd name="connsiteY14" fmla="*/ 1338539 h 3429201"/>
                <a:gd name="connsiteX15" fmla="*/ 3273427 w 3429200"/>
                <a:gd name="connsiteY15" fmla="*/ 2090669 h 3429201"/>
                <a:gd name="connsiteX16" fmla="*/ 2090663 w 3429200"/>
                <a:gd name="connsiteY16" fmla="*/ 3273431 h 3429201"/>
                <a:gd name="connsiteX17" fmla="*/ 1338533 w 3429200"/>
                <a:gd name="connsiteY17" fmla="*/ 3273428 h 3429201"/>
                <a:gd name="connsiteX18" fmla="*/ 155771 w 3429200"/>
                <a:gd name="connsiteY18" fmla="*/ 2090667 h 3429201"/>
                <a:gd name="connsiteX19" fmla="*/ 1 w 3429200"/>
                <a:gd name="connsiteY19" fmla="*/ 1714603 h 34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200" h="3429201">
                  <a:moveTo>
                    <a:pt x="634119" y="1714605"/>
                  </a:moveTo>
                  <a:cubicBezTo>
                    <a:pt x="634117" y="1800376"/>
                    <a:pt x="666838" y="1886147"/>
                    <a:pt x="732280" y="1951588"/>
                  </a:cubicBezTo>
                  <a:lnTo>
                    <a:pt x="1477617" y="2696919"/>
                  </a:lnTo>
                  <a:cubicBezTo>
                    <a:pt x="1608497" y="2827801"/>
                    <a:pt x="1820698" y="2827803"/>
                    <a:pt x="1951584" y="2696917"/>
                  </a:cubicBezTo>
                  <a:lnTo>
                    <a:pt x="2696919" y="1951584"/>
                  </a:lnTo>
                  <a:cubicBezTo>
                    <a:pt x="2827804" y="1820707"/>
                    <a:pt x="2827802" y="1608502"/>
                    <a:pt x="2696919" y="1477617"/>
                  </a:cubicBezTo>
                  <a:lnTo>
                    <a:pt x="1951582" y="732285"/>
                  </a:lnTo>
                  <a:cubicBezTo>
                    <a:pt x="1820701" y="601399"/>
                    <a:pt x="1608499" y="601403"/>
                    <a:pt x="1477615" y="732283"/>
                  </a:cubicBezTo>
                  <a:lnTo>
                    <a:pt x="732279" y="1477620"/>
                  </a:lnTo>
                  <a:cubicBezTo>
                    <a:pt x="666836" y="1543060"/>
                    <a:pt x="634120" y="1628831"/>
                    <a:pt x="634119" y="1714605"/>
                  </a:cubicBezTo>
                  <a:close/>
                  <a:moveTo>
                    <a:pt x="1" y="1714603"/>
                  </a:moveTo>
                  <a:cubicBezTo>
                    <a:pt x="0" y="1578491"/>
                    <a:pt x="51923" y="1442383"/>
                    <a:pt x="155770" y="1338535"/>
                  </a:cubicBezTo>
                  <a:lnTo>
                    <a:pt x="1338534" y="155771"/>
                  </a:lnTo>
                  <a:cubicBezTo>
                    <a:pt x="1546234" y="-51925"/>
                    <a:pt x="1882969" y="-51921"/>
                    <a:pt x="2090669" y="155775"/>
                  </a:cubicBezTo>
                  <a:lnTo>
                    <a:pt x="3273430" y="1338539"/>
                  </a:lnTo>
                  <a:cubicBezTo>
                    <a:pt x="3481128" y="1546235"/>
                    <a:pt x="3481122" y="1882973"/>
                    <a:pt x="3273427" y="2090669"/>
                  </a:cubicBezTo>
                  <a:lnTo>
                    <a:pt x="2090663" y="3273431"/>
                  </a:lnTo>
                  <a:cubicBezTo>
                    <a:pt x="1882965" y="3481126"/>
                    <a:pt x="1546229" y="3481125"/>
                    <a:pt x="1338533" y="3273428"/>
                  </a:cubicBezTo>
                  <a:lnTo>
                    <a:pt x="155771" y="2090667"/>
                  </a:lnTo>
                  <a:cubicBezTo>
                    <a:pt x="51922" y="1986820"/>
                    <a:pt x="2" y="1850712"/>
                    <a:pt x="1" y="1714603"/>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8" name="Freeform 4"/>
            <p:cNvSpPr/>
            <p:nvPr>
              <p:custDataLst>
                <p:tags r:id="rId4"/>
              </p:custDataLst>
            </p:nvPr>
          </p:nvSpPr>
          <p:spPr>
            <a:xfrm rot="5400000">
              <a:off x="2244991" y="1714398"/>
              <a:ext cx="3429204" cy="3429204"/>
            </a:xfrm>
            <a:custGeom>
              <a:avLst/>
              <a:gdLst>
                <a:gd name="connsiteX0" fmla="*/ 634121 w 3429204"/>
                <a:gd name="connsiteY0" fmla="*/ 1714603 h 3429204"/>
                <a:gd name="connsiteX1" fmla="*/ 732283 w 3429204"/>
                <a:gd name="connsiteY1" fmla="*/ 1951587 h 3429204"/>
                <a:gd name="connsiteX2" fmla="*/ 1477618 w 3429204"/>
                <a:gd name="connsiteY2" fmla="*/ 2696921 h 3429204"/>
                <a:gd name="connsiteX3" fmla="*/ 1951586 w 3429204"/>
                <a:gd name="connsiteY3" fmla="*/ 2696921 h 3429204"/>
                <a:gd name="connsiteX4" fmla="*/ 2696921 w 3429204"/>
                <a:gd name="connsiteY4" fmla="*/ 1951586 h 3429204"/>
                <a:gd name="connsiteX5" fmla="*/ 2696921 w 3429204"/>
                <a:gd name="connsiteY5" fmla="*/ 1477618 h 3429204"/>
                <a:gd name="connsiteX6" fmla="*/ 1951586 w 3429204"/>
                <a:gd name="connsiteY6" fmla="*/ 732284 h 3429204"/>
                <a:gd name="connsiteX7" fmla="*/ 1477618 w 3429204"/>
                <a:gd name="connsiteY7" fmla="*/ 732284 h 3429204"/>
                <a:gd name="connsiteX8" fmla="*/ 732283 w 3429204"/>
                <a:gd name="connsiteY8" fmla="*/ 1477619 h 3429204"/>
                <a:gd name="connsiteX9" fmla="*/ 634121 w 3429204"/>
                <a:gd name="connsiteY9" fmla="*/ 1714603 h 3429204"/>
                <a:gd name="connsiteX10" fmla="*/ 0 w 3429204"/>
                <a:gd name="connsiteY10" fmla="*/ 1714602 h 3429204"/>
                <a:gd name="connsiteX11" fmla="*/ 155771 w 3429204"/>
                <a:gd name="connsiteY11" fmla="*/ 1338536 h 3429204"/>
                <a:gd name="connsiteX12" fmla="*/ 1338536 w 3429204"/>
                <a:gd name="connsiteY12" fmla="*/ 155772 h 3429204"/>
                <a:gd name="connsiteX13" fmla="*/ 2090668 w 3429204"/>
                <a:gd name="connsiteY13" fmla="*/ 155772 h 3429204"/>
                <a:gd name="connsiteX14" fmla="*/ 3273432 w 3429204"/>
                <a:gd name="connsiteY14" fmla="*/ 1338536 h 3429204"/>
                <a:gd name="connsiteX15" fmla="*/ 3273433 w 3429204"/>
                <a:gd name="connsiteY15" fmla="*/ 2090669 h 3429204"/>
                <a:gd name="connsiteX16" fmla="*/ 2090668 w 3429204"/>
                <a:gd name="connsiteY16" fmla="*/ 3273433 h 3429204"/>
                <a:gd name="connsiteX17" fmla="*/ 1338535 w 3429204"/>
                <a:gd name="connsiteY17" fmla="*/ 3273433 h 3429204"/>
                <a:gd name="connsiteX18" fmla="*/ 155772 w 3429204"/>
                <a:gd name="connsiteY18" fmla="*/ 2090669 h 3429204"/>
                <a:gd name="connsiteX19" fmla="*/ 0 w 3429204"/>
                <a:gd name="connsiteY19" fmla="*/ 1714602 h 342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204" h="3429204">
                  <a:moveTo>
                    <a:pt x="634121" y="1714603"/>
                  </a:moveTo>
                  <a:cubicBezTo>
                    <a:pt x="634121" y="1800374"/>
                    <a:pt x="666841" y="1886145"/>
                    <a:pt x="732283" y="1951587"/>
                  </a:cubicBezTo>
                  <a:lnTo>
                    <a:pt x="1477618" y="2696921"/>
                  </a:lnTo>
                  <a:cubicBezTo>
                    <a:pt x="1608501" y="2827805"/>
                    <a:pt x="1820703" y="2827804"/>
                    <a:pt x="1951586" y="2696921"/>
                  </a:cubicBezTo>
                  <a:lnTo>
                    <a:pt x="2696921" y="1951586"/>
                  </a:lnTo>
                  <a:cubicBezTo>
                    <a:pt x="2827804" y="1820704"/>
                    <a:pt x="2827804" y="1608501"/>
                    <a:pt x="2696921" y="1477618"/>
                  </a:cubicBezTo>
                  <a:lnTo>
                    <a:pt x="1951586" y="732284"/>
                  </a:lnTo>
                  <a:cubicBezTo>
                    <a:pt x="1820704" y="601401"/>
                    <a:pt x="1608501" y="601401"/>
                    <a:pt x="1477618" y="732284"/>
                  </a:cubicBezTo>
                  <a:lnTo>
                    <a:pt x="732283" y="1477619"/>
                  </a:lnTo>
                  <a:cubicBezTo>
                    <a:pt x="666841" y="1543060"/>
                    <a:pt x="634121" y="1628832"/>
                    <a:pt x="634121" y="1714603"/>
                  </a:cubicBezTo>
                  <a:close/>
                  <a:moveTo>
                    <a:pt x="0" y="1714602"/>
                  </a:moveTo>
                  <a:cubicBezTo>
                    <a:pt x="1" y="1578493"/>
                    <a:pt x="51924" y="1442385"/>
                    <a:pt x="155771" y="1338536"/>
                  </a:cubicBezTo>
                  <a:lnTo>
                    <a:pt x="1338536" y="155772"/>
                  </a:lnTo>
                  <a:cubicBezTo>
                    <a:pt x="1546232" y="-51923"/>
                    <a:pt x="1882972" y="-51924"/>
                    <a:pt x="2090668" y="155772"/>
                  </a:cubicBezTo>
                  <a:lnTo>
                    <a:pt x="3273432" y="1338536"/>
                  </a:lnTo>
                  <a:cubicBezTo>
                    <a:pt x="3481129" y="1546232"/>
                    <a:pt x="3481128" y="1882973"/>
                    <a:pt x="3273433" y="2090669"/>
                  </a:cubicBezTo>
                  <a:lnTo>
                    <a:pt x="2090668" y="3273433"/>
                  </a:lnTo>
                  <a:cubicBezTo>
                    <a:pt x="1882972" y="3481128"/>
                    <a:pt x="1546232" y="3481129"/>
                    <a:pt x="1338535" y="3273433"/>
                  </a:cubicBezTo>
                  <a:lnTo>
                    <a:pt x="155772" y="2090669"/>
                  </a:lnTo>
                  <a:cubicBezTo>
                    <a:pt x="51924" y="1986821"/>
                    <a:pt x="0" y="1850712"/>
                    <a:pt x="0" y="1714602"/>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13" name="组合 12"/>
          <p:cNvGrpSpPr/>
          <p:nvPr>
            <p:custDataLst>
              <p:tags r:id="rId5"/>
            </p:custDataLst>
          </p:nvPr>
        </p:nvGrpSpPr>
        <p:grpSpPr>
          <a:xfrm>
            <a:off x="22151" y="112635"/>
            <a:ext cx="720091" cy="720091"/>
            <a:chOff x="7246" y="8833"/>
            <a:chExt cx="7720" cy="3934"/>
          </a:xfrm>
        </p:grpSpPr>
        <p:sp>
          <p:nvSpPr>
            <p:cNvPr id="7" name="任意多边形 6"/>
            <p:cNvSpPr/>
            <p:nvPr>
              <p:custDataLst>
                <p:tags r:id="rId6"/>
              </p:custDataLst>
            </p:nvPr>
          </p:nvSpPr>
          <p:spPr>
            <a:xfrm rot="2675650">
              <a:off x="7246" y="8833"/>
              <a:ext cx="3990" cy="3934"/>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90" h="3934">
                  <a:moveTo>
                    <a:pt x="722" y="0"/>
                  </a:moveTo>
                  <a:lnTo>
                    <a:pt x="3990" y="0"/>
                  </a:lnTo>
                  <a:lnTo>
                    <a:pt x="3196" y="782"/>
                  </a:lnTo>
                  <a:lnTo>
                    <a:pt x="1409" y="782"/>
                  </a:lnTo>
                  <a:cubicBezTo>
                    <a:pt x="1239" y="782"/>
                    <a:pt x="1084" y="851"/>
                    <a:pt x="973" y="963"/>
                  </a:cubicBezTo>
                  <a:cubicBezTo>
                    <a:pt x="861" y="1075"/>
                    <a:pt x="792" y="1229"/>
                    <a:pt x="792" y="1399"/>
                  </a:cubicBezTo>
                  <a:lnTo>
                    <a:pt x="792" y="3153"/>
                  </a:lnTo>
                  <a:lnTo>
                    <a:pt x="0" y="3934"/>
                  </a:lnTo>
                  <a:lnTo>
                    <a:pt x="0" y="722"/>
                  </a:lnTo>
                  <a:cubicBezTo>
                    <a:pt x="0" y="522"/>
                    <a:pt x="81" y="342"/>
                    <a:pt x="211" y="211"/>
                  </a:cubicBezTo>
                  <a:cubicBezTo>
                    <a:pt x="342" y="81"/>
                    <a:pt x="522" y="0"/>
                    <a:pt x="722" y="0"/>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sp>
          <p:nvSpPr>
            <p:cNvPr id="10" name="任意多边形 9"/>
            <p:cNvSpPr/>
            <p:nvPr>
              <p:custDataLst>
                <p:tags r:id="rId7"/>
              </p:custDataLst>
            </p:nvPr>
          </p:nvSpPr>
          <p:spPr>
            <a:xfrm rot="2675650">
              <a:off x="11864" y="9270"/>
              <a:ext cx="3102" cy="3059"/>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2" h="3059">
                  <a:moveTo>
                    <a:pt x="722" y="0"/>
                  </a:moveTo>
                  <a:lnTo>
                    <a:pt x="3102" y="0"/>
                  </a:lnTo>
                  <a:lnTo>
                    <a:pt x="2309" y="782"/>
                  </a:lnTo>
                  <a:lnTo>
                    <a:pt x="1409" y="782"/>
                  </a:lnTo>
                  <a:cubicBezTo>
                    <a:pt x="1239" y="782"/>
                    <a:pt x="1084" y="851"/>
                    <a:pt x="973" y="963"/>
                  </a:cubicBezTo>
                  <a:cubicBezTo>
                    <a:pt x="861" y="1075"/>
                    <a:pt x="792" y="1229"/>
                    <a:pt x="792" y="1399"/>
                  </a:cubicBezTo>
                  <a:lnTo>
                    <a:pt x="792" y="2278"/>
                  </a:lnTo>
                  <a:lnTo>
                    <a:pt x="0" y="3059"/>
                  </a:lnTo>
                  <a:lnTo>
                    <a:pt x="0" y="722"/>
                  </a:lnTo>
                  <a:cubicBezTo>
                    <a:pt x="0" y="522"/>
                    <a:pt x="81" y="342"/>
                    <a:pt x="211" y="211"/>
                  </a:cubicBezTo>
                  <a:cubicBezTo>
                    <a:pt x="342" y="81"/>
                    <a:pt x="522" y="0"/>
                    <a:pt x="722"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6256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inpin culangti" panose="02000000000000000000" pitchFamily="2" charset="-122"/>
                <a:cs typeface="+mn-ea"/>
                <a:sym typeface="Century Gothic" panose="020B0502020202020204" pitchFamily="34" charset="0"/>
              </a:endParaRPr>
            </a:p>
          </p:txBody>
        </p:sp>
      </p:grpSp>
      <p:sp>
        <p:nvSpPr>
          <p:cNvPr id="2" name="标题 1"/>
          <p:cNvSpPr>
            <a:spLocks noGrp="1"/>
          </p:cNvSpPr>
          <p:nvPr>
            <p:ph type="title"/>
          </p:nvPr>
        </p:nvSpPr>
        <p:spPr/>
        <p:txBody>
          <a:bodyPr vert="horz" lIns="90170" tIns="46990" rIns="90170" bIns="46990" rtlCol="0" anchor="ctr" anchorCtr="0">
            <a:noAutofit/>
          </a:bodyPr>
          <a:lstStyle>
            <a:lvl1pPr marL="0" marR="0" lvl="0" algn="l" defTabSz="1219200" rtl="0" eaLnBrk="1" fontAlgn="auto" latinLnBrk="0" hangingPunct="1">
              <a:lnSpc>
                <a:spcPct val="100000"/>
              </a:lnSpc>
              <a:buNone/>
              <a:defRPr kumimoji="0" lang="zh-CN" altLang="en-US" sz="2400" b="1" i="0" u="none" strike="noStrike" kern="1200" cap="none" spc="267"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2" Type="http://schemas.openxmlformats.org/officeDocument/2006/relationships/theme" Target="../theme/theme2.xml"/><Relationship Id="rId21" Type="http://schemas.openxmlformats.org/officeDocument/2006/relationships/tags" Target="../tags/tag163.xml"/><Relationship Id="rId20" Type="http://schemas.openxmlformats.org/officeDocument/2006/relationships/tags" Target="../tags/tag162.xml"/><Relationship Id="rId2" Type="http://schemas.openxmlformats.org/officeDocument/2006/relationships/slideLayout" Target="../slideLayouts/slideLayout5.xml"/><Relationship Id="rId19" Type="http://schemas.openxmlformats.org/officeDocument/2006/relationships/tags" Target="../tags/tag161.xml"/><Relationship Id="rId18" Type="http://schemas.openxmlformats.org/officeDocument/2006/relationships/slideLayout" Target="../slideLayouts/slideLayout21.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45"/>
        </a:spcBef>
        <a:buFont typeface="Arial" panose="020B0604020202020204" pitchFamily="34" charset="0"/>
        <a:buChar char="•"/>
        <a:defRPr sz="2650"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310"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08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15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686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4993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070"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299845" algn="l" defTabSz="866775" rtl="0" eaLnBrk="1" latinLnBrk="0" hangingPunct="1">
        <a:defRPr sz="1705" kern="1200">
          <a:solidFill>
            <a:schemeClr val="tx1"/>
          </a:solidFill>
          <a:latin typeface="+mn-lt"/>
          <a:ea typeface="+mn-ea"/>
          <a:cs typeface="+mn-cs"/>
        </a:defRPr>
      </a:lvl4pPr>
      <a:lvl5pPr marL="1733550" algn="l" defTabSz="866775" rtl="0" eaLnBrk="1" latinLnBrk="0" hangingPunct="1">
        <a:defRPr sz="1705" kern="1200">
          <a:solidFill>
            <a:schemeClr val="tx1"/>
          </a:solidFill>
          <a:latin typeface="+mn-lt"/>
          <a:ea typeface="+mn-ea"/>
          <a:cs typeface="+mn-cs"/>
        </a:defRPr>
      </a:lvl5pPr>
      <a:lvl6pPr marL="2166620" algn="l" defTabSz="866775" rtl="0" eaLnBrk="1" latinLnBrk="0" hangingPunct="1">
        <a:defRPr sz="1705" kern="1200">
          <a:solidFill>
            <a:schemeClr val="tx1"/>
          </a:solidFill>
          <a:latin typeface="+mn-lt"/>
          <a:ea typeface="+mn-ea"/>
          <a:cs typeface="+mn-cs"/>
        </a:defRPr>
      </a:lvl6pPr>
      <a:lvl7pPr marL="2600325" algn="l" defTabSz="866775" rtl="0" eaLnBrk="1" latinLnBrk="0" hangingPunct="1">
        <a:defRPr sz="1705" kern="1200">
          <a:solidFill>
            <a:schemeClr val="tx1"/>
          </a:solidFill>
          <a:latin typeface="+mn-lt"/>
          <a:ea typeface="+mn-ea"/>
          <a:cs typeface="+mn-cs"/>
        </a:defRPr>
      </a:lvl7pPr>
      <a:lvl8pPr marL="3033395"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3" y="443231"/>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3"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3"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760FBDFE-C587-4B4C-A407-44438C67B59E}"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endParaRPr lang="zh-CN" altLang="en-US" dirty="0">
              <a:solidFill>
                <a:srgbClr val="000000">
                  <a:tint val="75000"/>
                </a:srgbClr>
              </a:solidFill>
            </a:endParaRPr>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pPr defTabSz="914400" eaLnBrk="0" fontAlgn="base" hangingPunct="0">
              <a:spcBef>
                <a:spcPct val="0"/>
              </a:spcBef>
              <a:spcAft>
                <a:spcPct val="0"/>
              </a:spcAft>
            </a:pPr>
            <a:fld id="{49AE70B2-8BF9-45C0-BB95-33D1B9D3A854}" type="slidenum">
              <a:rPr lang="zh-CN" altLang="en-US" smtClean="0">
                <a:solidFill>
                  <a:srgbClr val="000000">
                    <a:tint val="75000"/>
                  </a:srgbClr>
                </a:solidFill>
              </a:rPr>
            </a:fld>
            <a:endParaRPr lang="zh-CN" altLang="en-US" dirty="0">
              <a:solidFill>
                <a:srgbClr val="000000">
                  <a:tint val="75000"/>
                </a:srgbClr>
              </a:solidFill>
            </a:endParaRPr>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txStyles>
    <p:titleStyle>
      <a:lvl1pPr algn="l" defTabSz="914400" rtl="0" eaLnBrk="1" fontAlgn="auto" latinLnBrk="0" hangingPunct="1">
        <a:lnSpc>
          <a:spcPct val="100000"/>
        </a:lnSpc>
        <a:spcBef>
          <a:spcPct val="0"/>
        </a:spcBef>
        <a:buNone/>
        <a:defRPr sz="2400" b="1" u="none" strike="noStrike" kern="1200" cap="none" spc="267"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335"/>
        </a:spcAft>
        <a:buFont typeface="Arial" panose="020B0604020202020204" pitchFamily="34" charset="0"/>
        <a:buChar char="•"/>
        <a:defRPr sz="1600" u="none" strike="noStrike" kern="1200" cap="none" spc="20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335"/>
        </a:spcAft>
        <a:buFont typeface="Arial" panose="020B0604020202020204" pitchFamily="34" charset="0"/>
        <a:buChar char="•"/>
        <a:tabLst>
          <a:tab pos="1609090" algn="l"/>
        </a:tabLst>
        <a:defRPr sz="1600" u="none" strike="noStrike" kern="1200" cap="none" spc="20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335"/>
        </a:spcAft>
        <a:buFont typeface="Arial" panose="020B0604020202020204" pitchFamily="34" charset="0"/>
        <a:buChar char="•"/>
        <a:defRPr sz="1600" u="none" strike="noStrike" kern="1200" cap="none" spc="20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335"/>
        </a:spcAft>
        <a:buFont typeface="Arial" panose="020B0604020202020204" pitchFamily="34" charset="0"/>
        <a:buChar char="•"/>
        <a:defRPr sz="1600" u="none" strike="noStrike" kern="1200" cap="none" spc="20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335"/>
        </a:spcAft>
        <a:buFont typeface="Arial" panose="020B0604020202020204" pitchFamily="34" charset="0"/>
        <a:buChar char="•"/>
        <a:defRPr sz="1600" u="none" strike="noStrike" kern="1200" cap="none" spc="20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microsoft.com/office/2007/relationships/hdphoto" Target="../media/image4.wdp"/><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4.wdp"/><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3.xml"/><Relationship Id="rId7" Type="http://schemas.openxmlformats.org/officeDocument/2006/relationships/image" Target="../media/image36.jpeg"/><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image" Target="../media/image35.png"/><Relationship Id="rId3" Type="http://schemas.openxmlformats.org/officeDocument/2006/relationships/tags" Target="../tags/tag180.xml"/><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tags" Target="../tags/tag175.xml"/><Relationship Id="rId4" Type="http://schemas.openxmlformats.org/officeDocument/2006/relationships/image" Target="../media/image11.png"/><Relationship Id="rId3" Type="http://schemas.openxmlformats.org/officeDocument/2006/relationships/tags" Target="../tags/tag174.xml"/><Relationship Id="rId2" Type="http://schemas.openxmlformats.org/officeDocument/2006/relationships/image" Target="../media/image10.png"/><Relationship Id="rId1" Type="http://schemas.openxmlformats.org/officeDocument/2006/relationships/tags" Target="../tags/tag17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screen">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p:blipFill>
        <p:spPr>
          <a:xfrm>
            <a:off x="9313" y="0"/>
            <a:ext cx="12192000" cy="6858000"/>
          </a:xfrm>
          <a:prstGeom prst="rect">
            <a:avLst/>
          </a:prstGeom>
        </p:spPr>
      </p:pic>
      <p:sp>
        <p:nvSpPr>
          <p:cNvPr id="17" name="TextBox 17"/>
          <p:cNvSpPr txBox="1"/>
          <p:nvPr/>
        </p:nvSpPr>
        <p:spPr>
          <a:xfrm>
            <a:off x="0" y="4533186"/>
            <a:ext cx="12192000" cy="861774"/>
          </a:xfrm>
          <a:prstGeom prst="rect">
            <a:avLst/>
          </a:prstGeom>
          <a:noFill/>
        </p:spPr>
        <p:txBody>
          <a:bodyPr wrap="square" rtlCol="0">
            <a:spAutoFit/>
          </a:bodyPr>
          <a:lstStyle/>
          <a:p>
            <a:pPr algn="ctr" defTabSz="914400">
              <a:defRPr/>
            </a:pPr>
            <a:r>
              <a:rPr lang="zh-CN" altLang="en-US" sz="5000" b="1" dirty="0">
                <a:solidFill>
                  <a:prstClr val="white"/>
                </a:solidFill>
                <a:latin typeface="微软雅黑" panose="020B0503020204020204" pitchFamily="34" charset="-122"/>
                <a:ea typeface="微软雅黑" panose="020B0503020204020204" pitchFamily="34" charset="-122"/>
                <a:cs typeface="Roboto Light"/>
              </a:rPr>
              <a:t>无人机环保应用解决方案</a:t>
            </a:r>
            <a:endParaRPr lang="zh-CN" altLang="en-US" sz="5000" b="1" dirty="0">
              <a:solidFill>
                <a:prstClr val="white"/>
              </a:solidFill>
              <a:latin typeface="微软雅黑" panose="020B0503020204020204" pitchFamily="34" charset="-122"/>
              <a:ea typeface="微软雅黑" panose="020B0503020204020204" pitchFamily="34" charset="-122"/>
              <a:cs typeface="Roboto Light"/>
            </a:endParaRPr>
          </a:p>
        </p:txBody>
      </p:sp>
      <p:pic>
        <p:nvPicPr>
          <p:cNvPr id="9" name="图片 8"/>
          <p:cNvPicPr>
            <a:picLocks noChangeAspect="1"/>
          </p:cNvPicPr>
          <p:nvPr/>
        </p:nvPicPr>
        <p:blipFill>
          <a:blip r:embed="rId3"/>
          <a:srcRect t="895" b="3581"/>
          <a:stretch>
            <a:fillRect/>
          </a:stretch>
        </p:blipFill>
        <p:spPr>
          <a:xfrm>
            <a:off x="8172874" y="1468968"/>
            <a:ext cx="3937847" cy="2462953"/>
          </a:xfrm>
          <a:prstGeom prst="rect">
            <a:avLst/>
          </a:prstGeom>
        </p:spPr>
      </p:pic>
      <p:pic>
        <p:nvPicPr>
          <p:cNvPr id="10" name="图片 9"/>
          <p:cNvPicPr>
            <a:picLocks noChangeAspect="1"/>
          </p:cNvPicPr>
          <p:nvPr/>
        </p:nvPicPr>
        <p:blipFill>
          <a:blip r:embed="rId4"/>
          <a:stretch>
            <a:fillRect/>
          </a:stretch>
        </p:blipFill>
        <p:spPr>
          <a:xfrm>
            <a:off x="3416300" y="1468967"/>
            <a:ext cx="4756573" cy="2463800"/>
          </a:xfrm>
          <a:prstGeom prst="rect">
            <a:avLst/>
          </a:prstGeom>
        </p:spPr>
      </p:pic>
      <p:pic>
        <p:nvPicPr>
          <p:cNvPr id="12" name="图片 11"/>
          <p:cNvPicPr>
            <a:picLocks noChangeAspect="1"/>
          </p:cNvPicPr>
          <p:nvPr/>
        </p:nvPicPr>
        <p:blipFill>
          <a:blip r:embed="rId5"/>
          <a:srcRect r="16066"/>
          <a:stretch>
            <a:fillRect/>
          </a:stretch>
        </p:blipFill>
        <p:spPr>
          <a:xfrm>
            <a:off x="9313" y="1468968"/>
            <a:ext cx="3772747" cy="246295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9"/>
          <p:cNvGrpSpPr/>
          <p:nvPr/>
        </p:nvGrpSpPr>
        <p:grpSpPr>
          <a:xfrm>
            <a:off x="131233" y="1022351"/>
            <a:ext cx="645584" cy="584200"/>
            <a:chOff x="885" y="2064"/>
            <a:chExt cx="998" cy="998"/>
          </a:xfrm>
        </p:grpSpPr>
        <p:sp>
          <p:nvSpPr>
            <p:cNvPr id="37" name="椭圆 12"/>
            <p:cNvSpPr>
              <a:spLocks noChangeArrowheads="1"/>
            </p:cNvSpPr>
            <p:nvPr/>
          </p:nvSpPr>
          <p:spPr bwMode="auto">
            <a:xfrm>
              <a:off x="941" y="2151"/>
              <a:ext cx="910" cy="821"/>
            </a:xfrm>
            <a:prstGeom prst="ellipse">
              <a:avLst/>
            </a:prstGeom>
            <a:solidFill>
              <a:schemeClr val="tx2"/>
            </a:solidFill>
            <a:ln w="15875" algn="ctr">
              <a:noFill/>
              <a:round/>
            </a:ln>
          </p:spPr>
          <p:txBody>
            <a:bodyPr lIns="140801" tIns="70399" rIns="140801" bIns="70399" anchor="ctr"/>
            <a:lstStyle/>
            <a:p>
              <a:pPr algn="ctr" defTabSz="1212215" fontAlgn="base">
                <a:spcBef>
                  <a:spcPct val="0"/>
                </a:spcBef>
                <a:spcAft>
                  <a:spcPct val="0"/>
                </a:spcAft>
                <a:defRPr/>
              </a:pPr>
              <a:endParaRPr lang="zh-CN" altLang="en-US" sz="2380">
                <a:solidFill>
                  <a:srgbClr val="FFFFFF"/>
                </a:solidFill>
                <a:latin typeface="Arial" panose="020B0604020202020204"/>
                <a:ea typeface="微软雅黑" panose="020B0503020204020204" pitchFamily="34" charset="-122"/>
              </a:endParaRPr>
            </a:p>
          </p:txBody>
        </p:sp>
        <p:sp>
          <p:nvSpPr>
            <p:cNvPr id="38" name="AutoShape 26"/>
            <p:cNvSpPr>
              <a:spLocks noChangeArrowheads="1"/>
            </p:cNvSpPr>
            <p:nvPr/>
          </p:nvSpPr>
          <p:spPr bwMode="auto">
            <a:xfrm>
              <a:off x="885" y="2064"/>
              <a:ext cx="998" cy="998"/>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2 h 21600"/>
                <a:gd name="T10" fmla="*/ 2 w 21600"/>
                <a:gd name="T11" fmla="*/ 2 h 21600"/>
                <a:gd name="T12" fmla="*/ 2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0 w 21600"/>
                <a:gd name="T25" fmla="*/ 3160 h 21600"/>
                <a:gd name="T26" fmla="*/ 18440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solidFill>
              <a:schemeClr val="bg2"/>
            </a:solidFill>
            <a:ln w="9525">
              <a:noFill/>
              <a:round/>
            </a:ln>
          </p:spPr>
          <p:txBody>
            <a:bodyPr wrap="none"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grpSp>
      <p:sp>
        <p:nvSpPr>
          <p:cNvPr id="39" name="TextBox 22"/>
          <p:cNvSpPr txBox="1">
            <a:spLocks noChangeArrowheads="1"/>
          </p:cNvSpPr>
          <p:nvPr/>
        </p:nvSpPr>
        <p:spPr bwMode="auto">
          <a:xfrm>
            <a:off x="721785" y="1117600"/>
            <a:ext cx="5035551" cy="411927"/>
          </a:xfrm>
          <a:prstGeom prst="rect">
            <a:avLst/>
          </a:prstGeom>
          <a:noFill/>
          <a:ln w="9525">
            <a:noFill/>
            <a:miter lim="800000"/>
          </a:ln>
        </p:spPr>
        <p:txBody>
          <a:bodyPr lIns="140801" tIns="70399" rIns="140801" bIns="70399">
            <a:spAutoFit/>
          </a:bodyPr>
          <a:lstStyle/>
          <a:p>
            <a:pPr algn="ctr" defTabSz="1212215" fontAlgn="base">
              <a:spcBef>
                <a:spcPct val="0"/>
              </a:spcBef>
              <a:spcAft>
                <a:spcPct val="0"/>
              </a:spcAft>
              <a:defRPr/>
            </a:pPr>
            <a:r>
              <a:rPr lang="zh-CN" altLang="en-US" sz="1755" b="1" dirty="0">
                <a:solidFill>
                  <a:srgbClr val="00B050"/>
                </a:solidFill>
                <a:latin typeface="微软雅黑" panose="020B0503020204020204" pitchFamily="34" charset="-122"/>
                <a:ea typeface="微软雅黑" panose="020B0503020204020204" pitchFamily="34" charset="-122"/>
              </a:rPr>
              <a:t>调查取证（可见光相机、红外相机配合使用）</a:t>
            </a:r>
            <a:endParaRPr lang="zh-CN" altLang="en-US" sz="1755" b="1" dirty="0">
              <a:solidFill>
                <a:srgbClr val="00B050"/>
              </a:solidFill>
              <a:latin typeface="微软雅黑" panose="020B0503020204020204" pitchFamily="34" charset="-122"/>
              <a:ea typeface="微软雅黑" panose="020B0503020204020204" pitchFamily="34" charset="-122"/>
            </a:endParaRPr>
          </a:p>
        </p:txBody>
      </p:sp>
      <p:sp>
        <p:nvSpPr>
          <p:cNvPr id="29700" name="矩形 39"/>
          <p:cNvSpPr/>
          <p:nvPr/>
        </p:nvSpPr>
        <p:spPr>
          <a:xfrm>
            <a:off x="212100" y="1117600"/>
            <a:ext cx="479618" cy="379656"/>
          </a:xfrm>
          <a:prstGeom prst="rect">
            <a:avLst/>
          </a:prstGeom>
          <a:noFill/>
          <a:ln w="9525">
            <a:noFill/>
          </a:ln>
        </p:spPr>
        <p:txBody>
          <a:bodyPr wrap="none">
            <a:spAutoFit/>
          </a:bodyPr>
          <a:lstStyle/>
          <a:p>
            <a:pPr algn="ctr" defTabSz="1210945" fontAlgn="base">
              <a:spcBef>
                <a:spcPct val="0"/>
              </a:spcBef>
              <a:spcAft>
                <a:spcPct val="0"/>
              </a:spcAft>
            </a:pPr>
            <a:r>
              <a:rPr lang="en-US" altLang="zh-CN" sz="1865" b="1" dirty="0">
                <a:solidFill>
                  <a:prstClr val="white"/>
                </a:solidFill>
                <a:latin typeface="微软雅黑" panose="020B0503020204020204" pitchFamily="34" charset="-122"/>
                <a:ea typeface="微软雅黑" panose="020B0503020204020204" pitchFamily="34" charset="-122"/>
              </a:rPr>
              <a:t>03</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 name="矩形 2"/>
          <p:cNvSpPr/>
          <p:nvPr/>
        </p:nvSpPr>
        <p:spPr>
          <a:xfrm>
            <a:off x="461434" y="1595967"/>
            <a:ext cx="11000317" cy="4810099"/>
          </a:xfrm>
          <a:prstGeom prst="rect">
            <a:avLst/>
          </a:prstGeom>
        </p:spPr>
        <p:txBody>
          <a:bodyPr>
            <a:spAutoFit/>
          </a:bodyPr>
          <a:lstStyle/>
          <a:p>
            <a:pPr algn="just" defTabSz="914400">
              <a:defRPr/>
            </a:pPr>
            <a:r>
              <a:rPr lang="zh-CN" altLang="zh-CN" sz="1335"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区域巡查执法取证</a:t>
            </a:r>
            <a:endParaRPr lang="en-US" altLang="zh-CN" sz="1335"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a:defRPr/>
            </a:pPr>
            <a:endParaRPr lang="zh-CN" altLang="zh-CN" sz="1335"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a:defRPr/>
            </a:pPr>
            <a:r>
              <a:rPr lang="en-US" altLang="zh-CN" sz="1335"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335"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335"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当前，我国工业企业污染物排放情况复杂、变化频繁，环境监察工作任务繁重，环境监察人员力量也显不足，监管模式相对单一。无人机可以从宏观上观测污染源分布、排放状况以及项目建设情况，为环境监察提供决策依据；同时通过无人机监测平台对排口污染状况的遥感监测也可以实时快速跟踪突发环境污染事件，捕捉违法污染源并及时取证，为环境监察执法工作提供及时、高效的技术服务。</a:t>
            </a:r>
            <a:endParaRPr lang="en-US" altLang="zh-CN" sz="1335"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a:defRPr/>
            </a:pPr>
            <a:endParaRPr lang="zh-CN" altLang="zh-CN" sz="1335"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a:defRPr/>
            </a:pPr>
            <a:r>
              <a:rPr lang="zh-CN" altLang="zh-CN" sz="1335"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建设项目审批取证</a:t>
            </a:r>
            <a:endParaRPr lang="en-US" altLang="zh-CN" sz="1335"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a:defRPr/>
            </a:pPr>
            <a:endParaRPr lang="zh-CN" altLang="zh-CN" sz="1335"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a:defRPr/>
            </a:pPr>
            <a:r>
              <a:rPr lang="en-US" altLang="zh-CN" sz="1335"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335"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335"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在建设项目环境影响评价阶段，环评单位编制的环境影响评价文件中需要提供建设项目所在区域的现势地形图，在大中城市近郊或重点发展地区能够从规划、测绘等部门寻找到相关图件，而在相对偏远的地区便无图可寻，即便是有也是绘制年代久远或图像精度较低而不能作为底图使用。如果临时组织绘制，又会拖延环境影响评价文件的编制时间，有些环评单位不得已选择采用时效性和清晰度较差的图件作为底图，势必对环境影响评价工作质量造成不良影响。无人机航拍、遥感系统能够有效解决上述问题，它能够为环评单位在短时间内提供时效性强、精度高的图件作为底图使用，并且可有效减少在偏远、危险区域现场踏勘的工作量，提高环境影响评价工作的效率和技术水平，为环保部门提供精确、可靠的审批依据。</a:t>
            </a:r>
            <a:endParaRPr lang="en-US" altLang="zh-CN" sz="1335"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a:defRPr/>
            </a:pPr>
            <a:endParaRPr lang="zh-CN" altLang="zh-CN" sz="1335"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a:defRPr/>
            </a:pPr>
            <a:r>
              <a:rPr lang="zh-CN" altLang="zh-CN" sz="1335"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自然生态监察取证</a:t>
            </a:r>
            <a:endParaRPr lang="en-US" altLang="zh-CN" sz="1335"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a:defRPr/>
            </a:pPr>
            <a:endParaRPr lang="zh-CN" altLang="zh-CN" sz="1335"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a:defRPr/>
            </a:pPr>
            <a:r>
              <a:rPr lang="en-US" altLang="zh-CN" sz="1335"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335"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335"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自然保护区和饮用水源保护区等需要特殊保护区域的生态环境保护一直以来是各级环保部门工作的重点之一，而自然保护区和饮用水源保护区大多有着面积较大、位置偏远、交通不便的特点，其生态保护工作很难做到全面细致。环保部门可采用无人机获取需要特殊保护区域的影像，通过逐年影像的分析比对或植被覆盖度的计算比对，可以清楚地了解到该区域内植物生态环境的动态演变情况。无人机生成高分辨率影像甚至还可以辨识出该区域内不同植被类型的相互替代情况，这样对区域内的植物生态研究也会起到参考作用。区域内植物生态环境的动态演变是自然因素和人为活动的双重结果，如果自然因素不变而区域内或区域附近有强度较大的人为活动，逐年影像也可为研究人为活动对植物生态的影响提供依据。当自然保护区和饮用水源保护区遭到非法侵占时，无人机能够及时发现，影像也可作为生态保护执法的依据。</a:t>
            </a:r>
            <a:endParaRPr lang="zh-CN" altLang="zh-CN" sz="1335"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702" name="矩形 18"/>
          <p:cNvSpPr/>
          <p:nvPr/>
        </p:nvSpPr>
        <p:spPr>
          <a:xfrm>
            <a:off x="776817" y="304800"/>
            <a:ext cx="2791883" cy="502766"/>
          </a:xfrm>
          <a:prstGeom prst="rect">
            <a:avLst/>
          </a:prstGeom>
          <a:noFill/>
          <a:ln w="9525">
            <a:noFill/>
          </a:ln>
        </p:spPr>
        <p:txBody>
          <a:bodyPr>
            <a:spAutoFit/>
          </a:bodyPr>
          <a:lstStyle/>
          <a:p>
            <a:pPr defTabSz="914400" fontAlgn="base">
              <a:spcBef>
                <a:spcPct val="0"/>
              </a:spcBef>
              <a:spcAft>
                <a:spcPct val="0"/>
              </a:spcAft>
            </a:pPr>
            <a:r>
              <a:rPr lang="zh-CN" altLang="en-US" sz="2665" b="1" dirty="0">
                <a:solidFill>
                  <a:srgbClr val="C00000"/>
                </a:solidFill>
                <a:latin typeface="微软雅黑" panose="020B0503020204020204" pitchFamily="34" charset="-122"/>
                <a:ea typeface="微软雅黑" panose="020B0503020204020204" pitchFamily="34" charset="-122"/>
              </a:rPr>
              <a:t>无人机应用</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22"/>
          <p:cNvSpPr txBox="1">
            <a:spLocks noChangeArrowheads="1"/>
          </p:cNvSpPr>
          <p:nvPr/>
        </p:nvSpPr>
        <p:spPr bwMode="auto">
          <a:xfrm>
            <a:off x="789517" y="1140884"/>
            <a:ext cx="1187451" cy="411927"/>
          </a:xfrm>
          <a:prstGeom prst="rect">
            <a:avLst/>
          </a:prstGeom>
          <a:noFill/>
          <a:ln w="9525">
            <a:noFill/>
            <a:miter lim="800000"/>
          </a:ln>
        </p:spPr>
        <p:txBody>
          <a:bodyPr lIns="140801" tIns="70399" rIns="140801" bIns="70399">
            <a:spAutoFit/>
          </a:bodyPr>
          <a:lstStyle/>
          <a:p>
            <a:pPr algn="ctr" defTabSz="1212215" fontAlgn="base">
              <a:spcBef>
                <a:spcPct val="0"/>
              </a:spcBef>
              <a:spcAft>
                <a:spcPct val="0"/>
              </a:spcAft>
              <a:defRPr/>
            </a:pPr>
            <a:r>
              <a:rPr lang="zh-CN" altLang="en-US" sz="1755" b="1" dirty="0">
                <a:solidFill>
                  <a:srgbClr val="00B050"/>
                </a:solidFill>
                <a:latin typeface="微软雅黑" panose="020B0503020204020204" pitchFamily="34" charset="-122"/>
                <a:ea typeface="微软雅黑" panose="020B0503020204020204" pitchFamily="34" charset="-122"/>
              </a:rPr>
              <a:t>生态保护</a:t>
            </a:r>
            <a:endParaRPr lang="zh-CN" altLang="en-US" sz="1755" b="1" dirty="0">
              <a:solidFill>
                <a:srgbClr val="00B050"/>
              </a:solidFill>
              <a:latin typeface="微软雅黑" panose="020B0503020204020204" pitchFamily="34" charset="-122"/>
              <a:ea typeface="微软雅黑" panose="020B0503020204020204" pitchFamily="34" charset="-122"/>
            </a:endParaRPr>
          </a:p>
        </p:txBody>
      </p:sp>
      <p:grpSp>
        <p:nvGrpSpPr>
          <p:cNvPr id="4" name="Group 29"/>
          <p:cNvGrpSpPr/>
          <p:nvPr/>
        </p:nvGrpSpPr>
        <p:grpSpPr>
          <a:xfrm>
            <a:off x="131233" y="1022351"/>
            <a:ext cx="645584" cy="584200"/>
            <a:chOff x="885" y="2064"/>
            <a:chExt cx="998" cy="998"/>
          </a:xfrm>
        </p:grpSpPr>
        <p:sp>
          <p:nvSpPr>
            <p:cNvPr id="38" name="椭圆 12"/>
            <p:cNvSpPr>
              <a:spLocks noChangeArrowheads="1"/>
            </p:cNvSpPr>
            <p:nvPr/>
          </p:nvSpPr>
          <p:spPr bwMode="auto">
            <a:xfrm>
              <a:off x="941" y="2151"/>
              <a:ext cx="910" cy="821"/>
            </a:xfrm>
            <a:prstGeom prst="ellipse">
              <a:avLst/>
            </a:prstGeom>
            <a:solidFill>
              <a:schemeClr val="tx2"/>
            </a:solidFill>
            <a:ln w="15875" algn="ctr">
              <a:noFill/>
              <a:round/>
            </a:ln>
          </p:spPr>
          <p:txBody>
            <a:bodyPr lIns="140801" tIns="70399" rIns="140801" bIns="70399" anchor="ctr"/>
            <a:lstStyle/>
            <a:p>
              <a:pPr algn="ctr" defTabSz="1212215" fontAlgn="base">
                <a:spcBef>
                  <a:spcPct val="0"/>
                </a:spcBef>
                <a:spcAft>
                  <a:spcPct val="0"/>
                </a:spcAft>
                <a:defRPr/>
              </a:pPr>
              <a:endParaRPr lang="zh-CN" altLang="en-US" sz="2380">
                <a:solidFill>
                  <a:srgbClr val="FFFFFF"/>
                </a:solidFill>
                <a:latin typeface="Arial" panose="020B0604020202020204"/>
                <a:ea typeface="微软雅黑" panose="020B0503020204020204" pitchFamily="34" charset="-122"/>
              </a:endParaRPr>
            </a:p>
          </p:txBody>
        </p:sp>
        <p:sp>
          <p:nvSpPr>
            <p:cNvPr id="39" name="AutoShape 26"/>
            <p:cNvSpPr>
              <a:spLocks noChangeArrowheads="1"/>
            </p:cNvSpPr>
            <p:nvPr/>
          </p:nvSpPr>
          <p:spPr bwMode="auto">
            <a:xfrm>
              <a:off x="885" y="2064"/>
              <a:ext cx="998" cy="998"/>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2 h 21600"/>
                <a:gd name="T10" fmla="*/ 2 w 21600"/>
                <a:gd name="T11" fmla="*/ 2 h 21600"/>
                <a:gd name="T12" fmla="*/ 2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0 w 21600"/>
                <a:gd name="T25" fmla="*/ 3160 h 21600"/>
                <a:gd name="T26" fmla="*/ 18440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solidFill>
              <a:schemeClr val="bg2"/>
            </a:solidFill>
            <a:ln w="9525">
              <a:noFill/>
              <a:round/>
            </a:ln>
          </p:spPr>
          <p:txBody>
            <a:bodyPr wrap="none"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grpSp>
      <p:sp>
        <p:nvSpPr>
          <p:cNvPr id="31748" name="矩形 39"/>
          <p:cNvSpPr/>
          <p:nvPr/>
        </p:nvSpPr>
        <p:spPr>
          <a:xfrm>
            <a:off x="212100" y="1117600"/>
            <a:ext cx="479618" cy="379656"/>
          </a:xfrm>
          <a:prstGeom prst="rect">
            <a:avLst/>
          </a:prstGeom>
          <a:noFill/>
          <a:ln w="9525">
            <a:noFill/>
          </a:ln>
        </p:spPr>
        <p:txBody>
          <a:bodyPr wrap="none">
            <a:spAutoFit/>
          </a:bodyPr>
          <a:lstStyle/>
          <a:p>
            <a:pPr algn="ctr" defTabSz="1210945" fontAlgn="base">
              <a:spcBef>
                <a:spcPct val="0"/>
              </a:spcBef>
              <a:spcAft>
                <a:spcPct val="0"/>
              </a:spcAft>
            </a:pPr>
            <a:r>
              <a:rPr lang="en-US" altLang="zh-CN" sz="1865" b="1" dirty="0">
                <a:solidFill>
                  <a:prstClr val="white"/>
                </a:solidFill>
                <a:latin typeface="微软雅黑" panose="020B0503020204020204" pitchFamily="34" charset="-122"/>
                <a:ea typeface="微软雅黑" panose="020B0503020204020204" pitchFamily="34" charset="-122"/>
              </a:rPr>
              <a:t>04</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1750" name="矩形 2"/>
          <p:cNvSpPr>
            <a:spLocks noChangeArrowheads="1"/>
          </p:cNvSpPr>
          <p:nvPr/>
        </p:nvSpPr>
        <p:spPr bwMode="auto">
          <a:xfrm>
            <a:off x="325968" y="1716618"/>
            <a:ext cx="547581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defTabSz="914400" fontAlgn="base">
              <a:lnSpc>
                <a:spcPct val="150000"/>
              </a:lnSpc>
              <a:spcBef>
                <a:spcPct val="0"/>
              </a:spcBef>
              <a:spcAft>
                <a:spcPct val="0"/>
              </a:spcAft>
              <a:defRPr/>
            </a:pPr>
            <a:r>
              <a:rPr lang="en-US" altLang="zh-CN" sz="1600" b="1" dirty="0">
                <a:solidFill>
                  <a:srgbClr val="17406D">
                    <a:lumMod val="60000"/>
                    <a:lumOff val="40000"/>
                  </a:srgbClr>
                </a:solidFill>
                <a:latin typeface="微软雅黑" panose="020B0503020204020204" pitchFamily="34" charset="-122"/>
                <a:ea typeface="微软雅黑" panose="020B0503020204020204" pitchFamily="34" charset="-122"/>
              </a:rPr>
              <a:t>       </a:t>
            </a:r>
            <a:r>
              <a:rPr lang="zh-CN" altLang="zh-CN" sz="1600" dirty="0">
                <a:solidFill>
                  <a:srgbClr val="0070C0"/>
                </a:solidFill>
                <a:latin typeface="微软雅黑" panose="020B0503020204020204" pitchFamily="34" charset="-122"/>
                <a:ea typeface="微软雅黑" panose="020B0503020204020204" pitchFamily="34" charset="-122"/>
              </a:rPr>
              <a:t>面积较大、位置偏远、交通不便的自然保护区和饮用水源保护区等需要特殊保护区域的生态环境保护</a:t>
            </a:r>
            <a:r>
              <a:rPr lang="zh-CN" altLang="en-US" sz="1600" dirty="0">
                <a:solidFill>
                  <a:srgbClr val="0070C0"/>
                </a:solidFill>
                <a:latin typeface="微软雅黑" panose="020B0503020204020204" pitchFamily="34" charset="-122"/>
                <a:ea typeface="微软雅黑" panose="020B0503020204020204" pitchFamily="34" charset="-122"/>
              </a:rPr>
              <a:t>，</a:t>
            </a:r>
            <a:r>
              <a:rPr lang="zh-CN" altLang="zh-CN" sz="1600" dirty="0">
                <a:solidFill>
                  <a:srgbClr val="0070C0"/>
                </a:solidFill>
                <a:latin typeface="微软雅黑" panose="020B0503020204020204" pitchFamily="34" charset="-122"/>
                <a:ea typeface="微软雅黑" panose="020B0503020204020204" pitchFamily="34" charset="-122"/>
              </a:rPr>
              <a:t>自然保护区和饮用水源保护区大多有着特点，其生态保护工作很难做到全面细致。</a:t>
            </a:r>
            <a:endParaRPr lang="en-US" altLang="zh-CN" sz="1600" dirty="0">
              <a:solidFill>
                <a:srgbClr val="0070C0"/>
              </a:solidFill>
              <a:latin typeface="微软雅黑" panose="020B0503020204020204" pitchFamily="34" charset="-122"/>
              <a:ea typeface="微软雅黑" panose="020B0503020204020204" pitchFamily="34" charset="-122"/>
            </a:endParaRPr>
          </a:p>
          <a:p>
            <a:pPr defTabSz="914400" fontAlgn="base">
              <a:lnSpc>
                <a:spcPct val="150000"/>
              </a:lnSpc>
              <a:spcBef>
                <a:spcPct val="0"/>
              </a:spcBef>
              <a:spcAft>
                <a:spcPct val="0"/>
              </a:spcAft>
              <a:defRPr/>
            </a:pPr>
            <a:r>
              <a:rPr lang="en-US" altLang="zh-CN" sz="1600" dirty="0">
                <a:solidFill>
                  <a:srgbClr val="0070C0"/>
                </a:solidFill>
                <a:latin typeface="微软雅黑" panose="020B0503020204020204" pitchFamily="34" charset="-122"/>
                <a:ea typeface="微软雅黑" panose="020B0503020204020204" pitchFamily="34" charset="-122"/>
              </a:rPr>
              <a:t>       </a:t>
            </a:r>
            <a:r>
              <a:rPr lang="zh-CN" altLang="zh-CN" sz="1600" dirty="0">
                <a:solidFill>
                  <a:srgbClr val="0070C0"/>
                </a:solidFill>
                <a:latin typeface="微软雅黑" panose="020B0503020204020204" pitchFamily="34" charset="-122"/>
                <a:ea typeface="微软雅黑" panose="020B0503020204020204" pitchFamily="34" charset="-122"/>
              </a:rPr>
              <a:t>环保部门可采用无人机每年同一时间获取需要特殊保护区域的遥感影像，通过逐年影像的分析比对或植被覆盖度的计算比对，可以清楚地了解到该区域内植物生态环境的动态演变情况。无人机生成高分辨率影像甚至还可以辨识出该区域内不同植被类型的相互替代情况</a:t>
            </a:r>
            <a:r>
              <a:rPr lang="zh-CN" altLang="en-US" sz="1600" dirty="0">
                <a:solidFill>
                  <a:srgbClr val="0070C0"/>
                </a:solidFill>
                <a:latin typeface="微软雅黑" panose="020B0503020204020204" pitchFamily="34" charset="-122"/>
                <a:ea typeface="微软雅黑" panose="020B0503020204020204" pitchFamily="34" charset="-122"/>
              </a:rPr>
              <a:t>；</a:t>
            </a:r>
            <a:r>
              <a:rPr lang="zh-CN" altLang="zh-CN" sz="1600" dirty="0">
                <a:solidFill>
                  <a:srgbClr val="0070C0"/>
                </a:solidFill>
                <a:latin typeface="微软雅黑" panose="020B0503020204020204" pitchFamily="34" charset="-122"/>
                <a:ea typeface="微软雅黑" panose="020B0503020204020204" pitchFamily="34" charset="-122"/>
              </a:rPr>
              <a:t>逐年影像也可为研究人为活动对植物生态的影响提供依据 。当自然保护区和饮用水源保护区遭到非法侵占时，无人机能够及时发现，影像也可作为生态保护执法的依据</a:t>
            </a:r>
            <a:r>
              <a:rPr lang="zh-CN" altLang="en-US" sz="1600" dirty="0">
                <a:solidFill>
                  <a:srgbClr val="0070C0"/>
                </a:solidFill>
                <a:latin typeface="微软雅黑" panose="020B0503020204020204" pitchFamily="34" charset="-122"/>
                <a:ea typeface="微软雅黑" panose="020B0503020204020204" pitchFamily="34" charset="-122"/>
              </a:rPr>
              <a:t>。</a:t>
            </a:r>
            <a:endParaRPr lang="zh-CN" altLang="en-US" sz="1600" dirty="0">
              <a:solidFill>
                <a:srgbClr val="0070C0"/>
              </a:solidFill>
              <a:latin typeface="微软雅黑" panose="020B0503020204020204" pitchFamily="34" charset="-122"/>
              <a:ea typeface="微软雅黑" panose="020B0503020204020204" pitchFamily="34" charset="-122"/>
            </a:endParaRPr>
          </a:p>
        </p:txBody>
      </p:sp>
      <p:pic>
        <p:nvPicPr>
          <p:cNvPr id="2" name="图片 4"/>
          <p:cNvPicPr>
            <a:picLocks noChangeAspect="1"/>
          </p:cNvPicPr>
          <p:nvPr/>
        </p:nvPicPr>
        <p:blipFill>
          <a:blip r:embed="rId1"/>
          <a:stretch>
            <a:fillRect/>
          </a:stretch>
        </p:blipFill>
        <p:spPr>
          <a:xfrm>
            <a:off x="6100233" y="3043767"/>
            <a:ext cx="2372784" cy="1587500"/>
          </a:xfrm>
          <a:prstGeom prst="rect">
            <a:avLst/>
          </a:prstGeom>
          <a:noFill/>
          <a:ln w="9525">
            <a:noFill/>
          </a:ln>
        </p:spPr>
      </p:pic>
      <p:pic>
        <p:nvPicPr>
          <p:cNvPr id="31751" name="图片 5"/>
          <p:cNvPicPr>
            <a:picLocks noChangeAspect="1"/>
          </p:cNvPicPr>
          <p:nvPr/>
        </p:nvPicPr>
        <p:blipFill>
          <a:blip r:embed="rId2"/>
          <a:stretch>
            <a:fillRect/>
          </a:stretch>
        </p:blipFill>
        <p:spPr>
          <a:xfrm>
            <a:off x="8614834" y="1606551"/>
            <a:ext cx="3314700" cy="2072216"/>
          </a:xfrm>
          <a:prstGeom prst="rect">
            <a:avLst/>
          </a:prstGeom>
          <a:noFill/>
          <a:ln w="9525">
            <a:noFill/>
          </a:ln>
        </p:spPr>
      </p:pic>
      <p:sp>
        <p:nvSpPr>
          <p:cNvPr id="31752" name="矩形 6"/>
          <p:cNvSpPr/>
          <p:nvPr/>
        </p:nvSpPr>
        <p:spPr>
          <a:xfrm>
            <a:off x="10757315" y="1589617"/>
            <a:ext cx="1140056"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水源保护</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1753" name="矩形 7"/>
          <p:cNvSpPr/>
          <p:nvPr/>
        </p:nvSpPr>
        <p:spPr>
          <a:xfrm>
            <a:off x="6132901" y="4163484"/>
            <a:ext cx="1856598"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水源保护区监测</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pic>
        <p:nvPicPr>
          <p:cNvPr id="31754" name="图片 46"/>
          <p:cNvPicPr>
            <a:picLocks noChangeAspect="1"/>
          </p:cNvPicPr>
          <p:nvPr/>
        </p:nvPicPr>
        <p:blipFill>
          <a:blip r:embed="rId3"/>
          <a:stretch>
            <a:fillRect/>
          </a:stretch>
        </p:blipFill>
        <p:spPr>
          <a:xfrm>
            <a:off x="6100233" y="1314451"/>
            <a:ext cx="2372784" cy="1714500"/>
          </a:xfrm>
          <a:prstGeom prst="rect">
            <a:avLst/>
          </a:prstGeom>
          <a:noFill/>
          <a:ln w="9525">
            <a:noFill/>
          </a:ln>
        </p:spPr>
      </p:pic>
      <p:sp>
        <p:nvSpPr>
          <p:cNvPr id="31755" name="矩形 8"/>
          <p:cNvSpPr/>
          <p:nvPr/>
        </p:nvSpPr>
        <p:spPr>
          <a:xfrm>
            <a:off x="6088452" y="2607733"/>
            <a:ext cx="1856598"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自然保护区监测</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pic>
        <p:nvPicPr>
          <p:cNvPr id="31756" name="图片 49"/>
          <p:cNvPicPr>
            <a:picLocks noChangeAspect="1"/>
          </p:cNvPicPr>
          <p:nvPr/>
        </p:nvPicPr>
        <p:blipFill>
          <a:blip r:embed="rId4"/>
          <a:stretch>
            <a:fillRect/>
          </a:stretch>
        </p:blipFill>
        <p:spPr>
          <a:xfrm>
            <a:off x="6100233" y="4650318"/>
            <a:ext cx="2372784" cy="1682749"/>
          </a:xfrm>
          <a:prstGeom prst="rect">
            <a:avLst/>
          </a:prstGeom>
          <a:noFill/>
          <a:ln w="9525">
            <a:noFill/>
          </a:ln>
        </p:spPr>
      </p:pic>
      <p:sp>
        <p:nvSpPr>
          <p:cNvPr id="31757" name="矩形 50"/>
          <p:cNvSpPr/>
          <p:nvPr/>
        </p:nvSpPr>
        <p:spPr>
          <a:xfrm>
            <a:off x="6477750" y="5875867"/>
            <a:ext cx="1617751"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植被覆盖监测</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1758" name="矩形 52"/>
          <p:cNvSpPr/>
          <p:nvPr/>
        </p:nvSpPr>
        <p:spPr>
          <a:xfrm>
            <a:off x="8965556" y="5875867"/>
            <a:ext cx="1140056"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纸杯覆盖</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pic>
        <p:nvPicPr>
          <p:cNvPr id="31759" name="图片 9"/>
          <p:cNvPicPr>
            <a:picLocks noChangeAspect="1"/>
          </p:cNvPicPr>
          <p:nvPr/>
        </p:nvPicPr>
        <p:blipFill>
          <a:blip r:embed="rId5"/>
          <a:stretch>
            <a:fillRect/>
          </a:stretch>
        </p:blipFill>
        <p:spPr>
          <a:xfrm>
            <a:off x="8621185" y="3803651"/>
            <a:ext cx="3390900" cy="2277533"/>
          </a:xfrm>
          <a:prstGeom prst="rect">
            <a:avLst/>
          </a:prstGeom>
          <a:noFill/>
          <a:ln w="9525">
            <a:noFill/>
          </a:ln>
        </p:spPr>
      </p:pic>
      <p:sp>
        <p:nvSpPr>
          <p:cNvPr id="31760" name="矩形 54"/>
          <p:cNvSpPr/>
          <p:nvPr/>
        </p:nvSpPr>
        <p:spPr>
          <a:xfrm>
            <a:off x="8666383" y="5670551"/>
            <a:ext cx="1617751"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植被覆盖监测</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1761" name="矩形 18"/>
          <p:cNvSpPr/>
          <p:nvPr/>
        </p:nvSpPr>
        <p:spPr>
          <a:xfrm>
            <a:off x="867834" y="203200"/>
            <a:ext cx="2791884" cy="502766"/>
          </a:xfrm>
          <a:prstGeom prst="rect">
            <a:avLst/>
          </a:prstGeom>
          <a:noFill/>
          <a:ln w="9525">
            <a:noFill/>
          </a:ln>
        </p:spPr>
        <p:txBody>
          <a:bodyPr>
            <a:spAutoFit/>
          </a:bodyPr>
          <a:lstStyle/>
          <a:p>
            <a:pPr defTabSz="914400" fontAlgn="base">
              <a:spcBef>
                <a:spcPct val="0"/>
              </a:spcBef>
              <a:spcAft>
                <a:spcPct val="0"/>
              </a:spcAft>
            </a:pPr>
            <a:r>
              <a:rPr lang="zh-CN" altLang="en-US" sz="2665" b="1" dirty="0">
                <a:solidFill>
                  <a:srgbClr val="C00000"/>
                </a:solidFill>
                <a:latin typeface="微软雅黑" panose="020B0503020204020204" pitchFamily="34" charset="-122"/>
                <a:ea typeface="微软雅黑" panose="020B0503020204020204" pitchFamily="34" charset="-122"/>
              </a:rPr>
              <a:t>无人机应用</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22"/>
          <p:cNvSpPr txBox="1">
            <a:spLocks noChangeArrowheads="1"/>
          </p:cNvSpPr>
          <p:nvPr/>
        </p:nvSpPr>
        <p:spPr bwMode="auto">
          <a:xfrm>
            <a:off x="789518" y="1140885"/>
            <a:ext cx="2131484" cy="411927"/>
          </a:xfrm>
          <a:prstGeom prst="rect">
            <a:avLst/>
          </a:prstGeom>
          <a:noFill/>
          <a:ln w="9525">
            <a:noFill/>
            <a:miter lim="800000"/>
          </a:ln>
        </p:spPr>
        <p:txBody>
          <a:bodyPr lIns="140801" tIns="70399" rIns="140801" bIns="70399">
            <a:spAutoFit/>
          </a:bodyPr>
          <a:lstStyle/>
          <a:p>
            <a:pPr algn="ctr" defTabSz="1212215" fontAlgn="base">
              <a:spcBef>
                <a:spcPct val="0"/>
              </a:spcBef>
              <a:spcAft>
                <a:spcPct val="0"/>
              </a:spcAft>
              <a:defRPr/>
            </a:pPr>
            <a:r>
              <a:rPr lang="zh-CN" altLang="en-US" sz="1755" b="1" dirty="0">
                <a:solidFill>
                  <a:srgbClr val="00B050"/>
                </a:solidFill>
                <a:latin typeface="微软雅黑" panose="020B0503020204020204" pitchFamily="34" charset="-122"/>
                <a:ea typeface="微软雅黑" panose="020B0503020204020204" pitchFamily="34" charset="-122"/>
              </a:rPr>
              <a:t>数据获取处理</a:t>
            </a:r>
            <a:endParaRPr lang="zh-CN" altLang="en-US" sz="1755" b="1" dirty="0">
              <a:solidFill>
                <a:srgbClr val="00B050"/>
              </a:solidFill>
              <a:latin typeface="微软雅黑" panose="020B0503020204020204" pitchFamily="34" charset="-122"/>
              <a:ea typeface="微软雅黑" panose="020B0503020204020204" pitchFamily="34" charset="-122"/>
            </a:endParaRPr>
          </a:p>
        </p:txBody>
      </p:sp>
      <p:grpSp>
        <p:nvGrpSpPr>
          <p:cNvPr id="3" name="Group 29"/>
          <p:cNvGrpSpPr/>
          <p:nvPr/>
        </p:nvGrpSpPr>
        <p:grpSpPr>
          <a:xfrm>
            <a:off x="131233" y="1022351"/>
            <a:ext cx="645584" cy="584200"/>
            <a:chOff x="885" y="2064"/>
            <a:chExt cx="998" cy="998"/>
          </a:xfrm>
        </p:grpSpPr>
        <p:sp>
          <p:nvSpPr>
            <p:cNvPr id="38" name="椭圆 12"/>
            <p:cNvSpPr>
              <a:spLocks noChangeArrowheads="1"/>
            </p:cNvSpPr>
            <p:nvPr/>
          </p:nvSpPr>
          <p:spPr bwMode="auto">
            <a:xfrm>
              <a:off x="941" y="2151"/>
              <a:ext cx="910" cy="821"/>
            </a:xfrm>
            <a:prstGeom prst="ellipse">
              <a:avLst/>
            </a:prstGeom>
            <a:solidFill>
              <a:schemeClr val="tx2"/>
            </a:solidFill>
            <a:ln w="15875" algn="ctr">
              <a:noFill/>
              <a:round/>
            </a:ln>
          </p:spPr>
          <p:txBody>
            <a:bodyPr lIns="140801" tIns="70399" rIns="140801" bIns="70399" anchor="ctr"/>
            <a:lstStyle/>
            <a:p>
              <a:pPr algn="ctr" defTabSz="1212215" fontAlgn="base">
                <a:spcBef>
                  <a:spcPct val="0"/>
                </a:spcBef>
                <a:spcAft>
                  <a:spcPct val="0"/>
                </a:spcAft>
                <a:defRPr/>
              </a:pPr>
              <a:endParaRPr lang="zh-CN" altLang="en-US" sz="2380">
                <a:solidFill>
                  <a:srgbClr val="FFFFFF"/>
                </a:solidFill>
                <a:latin typeface="Arial" panose="020B0604020202020204"/>
                <a:ea typeface="微软雅黑" panose="020B0503020204020204" pitchFamily="34" charset="-122"/>
              </a:endParaRPr>
            </a:p>
          </p:txBody>
        </p:sp>
        <p:sp>
          <p:nvSpPr>
            <p:cNvPr id="39" name="AutoShape 26"/>
            <p:cNvSpPr>
              <a:spLocks noChangeArrowheads="1"/>
            </p:cNvSpPr>
            <p:nvPr/>
          </p:nvSpPr>
          <p:spPr bwMode="auto">
            <a:xfrm>
              <a:off x="885" y="2064"/>
              <a:ext cx="998" cy="998"/>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2 h 21600"/>
                <a:gd name="T10" fmla="*/ 2 w 21600"/>
                <a:gd name="T11" fmla="*/ 2 h 21600"/>
                <a:gd name="T12" fmla="*/ 2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0 w 21600"/>
                <a:gd name="T25" fmla="*/ 3160 h 21600"/>
                <a:gd name="T26" fmla="*/ 18440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solidFill>
              <a:schemeClr val="bg2"/>
            </a:solidFill>
            <a:ln w="9525">
              <a:noFill/>
              <a:round/>
            </a:ln>
          </p:spPr>
          <p:txBody>
            <a:bodyPr wrap="none"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grpSp>
      <p:sp>
        <p:nvSpPr>
          <p:cNvPr id="33796" name="矩形 39"/>
          <p:cNvSpPr/>
          <p:nvPr/>
        </p:nvSpPr>
        <p:spPr>
          <a:xfrm>
            <a:off x="212100" y="1117600"/>
            <a:ext cx="479618" cy="379656"/>
          </a:xfrm>
          <a:prstGeom prst="rect">
            <a:avLst/>
          </a:prstGeom>
          <a:noFill/>
          <a:ln w="9525">
            <a:noFill/>
          </a:ln>
        </p:spPr>
        <p:txBody>
          <a:bodyPr wrap="none">
            <a:spAutoFit/>
          </a:bodyPr>
          <a:lstStyle/>
          <a:p>
            <a:pPr algn="ctr" defTabSz="1210945" fontAlgn="base">
              <a:spcBef>
                <a:spcPct val="0"/>
              </a:spcBef>
              <a:spcAft>
                <a:spcPct val="0"/>
              </a:spcAft>
            </a:pPr>
            <a:r>
              <a:rPr lang="en-US" altLang="zh-CN" sz="1865" b="1" dirty="0">
                <a:solidFill>
                  <a:prstClr val="white"/>
                </a:solidFill>
                <a:latin typeface="微软雅黑" panose="020B0503020204020204" pitchFamily="34" charset="-122"/>
                <a:ea typeface="微软雅黑" panose="020B0503020204020204" pitchFamily="34" charset="-122"/>
              </a:rPr>
              <a:t>05</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3797" name="矩形 6"/>
          <p:cNvSpPr/>
          <p:nvPr/>
        </p:nvSpPr>
        <p:spPr>
          <a:xfrm>
            <a:off x="10757315" y="1589617"/>
            <a:ext cx="1140056"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水源保护</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3798" name="矩形 7"/>
          <p:cNvSpPr/>
          <p:nvPr/>
        </p:nvSpPr>
        <p:spPr>
          <a:xfrm>
            <a:off x="6132901" y="4163484"/>
            <a:ext cx="1856598"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水源保护区监测</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3799" name="矩形 8"/>
          <p:cNvSpPr/>
          <p:nvPr/>
        </p:nvSpPr>
        <p:spPr>
          <a:xfrm>
            <a:off x="6088452" y="2607733"/>
            <a:ext cx="1856598"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自然保护区监测</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3800" name="矩形 50"/>
          <p:cNvSpPr/>
          <p:nvPr/>
        </p:nvSpPr>
        <p:spPr>
          <a:xfrm>
            <a:off x="6477750" y="5875867"/>
            <a:ext cx="1617751"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植被覆盖监测</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3801" name="矩形 52"/>
          <p:cNvSpPr/>
          <p:nvPr/>
        </p:nvSpPr>
        <p:spPr>
          <a:xfrm>
            <a:off x="8965556" y="5875867"/>
            <a:ext cx="1140056"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纸杯覆盖</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3802" name="矩形 54"/>
          <p:cNvSpPr/>
          <p:nvPr/>
        </p:nvSpPr>
        <p:spPr>
          <a:xfrm>
            <a:off x="8666383" y="5670551"/>
            <a:ext cx="1617751" cy="379656"/>
          </a:xfrm>
          <a:prstGeom prst="rect">
            <a:avLst/>
          </a:prstGeom>
          <a:noFill/>
          <a:ln w="9525">
            <a:noFill/>
          </a:ln>
        </p:spPr>
        <p:txBody>
          <a:bodyPr wrap="none">
            <a:spAutoFit/>
          </a:bodyPr>
          <a:lstStyle/>
          <a:p>
            <a:pPr algn="ctr" defTabSz="1210945" fontAlgn="base">
              <a:spcBef>
                <a:spcPct val="0"/>
              </a:spcBef>
              <a:spcAft>
                <a:spcPct val="0"/>
              </a:spcAft>
            </a:pPr>
            <a:r>
              <a:rPr lang="zh-CN" altLang="en-US" sz="1865" b="1" dirty="0">
                <a:solidFill>
                  <a:prstClr val="white"/>
                </a:solidFill>
                <a:latin typeface="微软雅黑" panose="020B0503020204020204" pitchFamily="34" charset="-122"/>
                <a:ea typeface="微软雅黑" panose="020B0503020204020204" pitchFamily="34" charset="-122"/>
              </a:rPr>
              <a:t>植被覆盖监测</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3803" name="文本框 38"/>
          <p:cNvSpPr txBox="1"/>
          <p:nvPr/>
        </p:nvSpPr>
        <p:spPr>
          <a:xfrm>
            <a:off x="1117600" y="2000251"/>
            <a:ext cx="2870200" cy="379242"/>
          </a:xfrm>
          <a:prstGeom prst="rect">
            <a:avLst/>
          </a:prstGeom>
          <a:noFill/>
          <a:ln w="9525">
            <a:noFill/>
          </a:ln>
        </p:spPr>
        <p:txBody>
          <a:bodyPr lIns="91028" tIns="45515" rIns="91028" bIns="45515">
            <a:spAutoFit/>
          </a:bodyPr>
          <a:lstStyle/>
          <a:p>
            <a:pPr algn="ctr" defTabSz="908685" fontAlgn="base">
              <a:spcBef>
                <a:spcPct val="0"/>
              </a:spcBef>
              <a:spcAft>
                <a:spcPct val="0"/>
              </a:spcAft>
            </a:pPr>
            <a:r>
              <a:rPr lang="zh-CN" altLang="en-US" sz="1865" b="1" dirty="0">
                <a:solidFill>
                  <a:srgbClr val="5F5F5F"/>
                </a:solidFill>
                <a:latin typeface="Arial" panose="020B0604020202020204" pitchFamily="34" charset="0"/>
                <a:ea typeface="微软雅黑" panose="020B0503020204020204" pitchFamily="34" charset="-122"/>
              </a:rPr>
              <a:t>三维建模</a:t>
            </a:r>
            <a:r>
              <a:rPr lang="en-US" altLang="zh-CN" sz="1865" b="1" dirty="0">
                <a:solidFill>
                  <a:srgbClr val="5F5F5F"/>
                </a:solidFill>
                <a:latin typeface="Arial" panose="020B0604020202020204" pitchFamily="34" charset="0"/>
                <a:ea typeface="微软雅黑" panose="020B0503020204020204" pitchFamily="34" charset="-122"/>
              </a:rPr>
              <a:t>-</a:t>
            </a:r>
            <a:r>
              <a:rPr lang="zh-CN" altLang="en-US" sz="1865" b="1" dirty="0">
                <a:solidFill>
                  <a:srgbClr val="5F5F5F"/>
                </a:solidFill>
                <a:latin typeface="Arial" panose="020B0604020202020204" pitchFamily="34" charset="0"/>
                <a:ea typeface="微软雅黑" panose="020B0503020204020204" pitchFamily="34" charset="-122"/>
              </a:rPr>
              <a:t>大疆智图</a:t>
            </a:r>
            <a:endParaRPr lang="zh-CN" altLang="en-US" sz="1865" b="1" dirty="0">
              <a:solidFill>
                <a:srgbClr val="5F5F5F"/>
              </a:solidFill>
              <a:latin typeface="Arial" panose="020B0604020202020204" pitchFamily="34" charset="0"/>
              <a:ea typeface="微软雅黑" panose="020B0503020204020204" pitchFamily="34" charset="-122"/>
            </a:endParaRPr>
          </a:p>
        </p:txBody>
      </p:sp>
      <p:sp>
        <p:nvSpPr>
          <p:cNvPr id="21" name="object 6"/>
          <p:cNvSpPr/>
          <p:nvPr/>
        </p:nvSpPr>
        <p:spPr>
          <a:xfrm>
            <a:off x="300567" y="2440518"/>
            <a:ext cx="4504267" cy="2741084"/>
          </a:xfrm>
          <a:prstGeom prst="rect">
            <a:avLst/>
          </a:prstGeom>
          <a:blipFill>
            <a:blip r:embed="rId1" cstate="print"/>
            <a:stretch>
              <a:fillRect/>
            </a:stretch>
          </a:blipFill>
        </p:spPr>
        <p:txBody>
          <a:bodyPr lIns="0" tIns="0" rIns="0" bIns="0"/>
          <a:lstStyle/>
          <a:p>
            <a:pPr defTabSz="914400">
              <a:defRPr/>
            </a:pPr>
            <a:endParaRPr sz="1800" dirty="0">
              <a:solidFill>
                <a:prstClr val="black"/>
              </a:solidFill>
              <a:latin typeface="Arial" panose="020B0604020202020204"/>
              <a:ea typeface="微软雅黑" panose="020B0503020204020204" pitchFamily="34" charset="-122"/>
            </a:endParaRPr>
          </a:p>
        </p:txBody>
      </p:sp>
      <p:sp>
        <p:nvSpPr>
          <p:cNvPr id="33805" name="object 7"/>
          <p:cNvSpPr txBox="1"/>
          <p:nvPr/>
        </p:nvSpPr>
        <p:spPr>
          <a:xfrm>
            <a:off x="5628218" y="2540001"/>
            <a:ext cx="5096933" cy="2430836"/>
          </a:xfrm>
          <a:prstGeom prst="rect">
            <a:avLst/>
          </a:prstGeom>
          <a:noFill/>
          <a:ln w="9525">
            <a:noFill/>
          </a:ln>
        </p:spPr>
        <p:txBody>
          <a:bodyPr lIns="0" tIns="16933" rIns="0" bIns="0">
            <a:spAutoFit/>
          </a:bodyPr>
          <a:lstStyle/>
          <a:p>
            <a:pPr marL="17145" defTabSz="914400" fontAlgn="base">
              <a:spcBef>
                <a:spcPts val="135"/>
              </a:spcBef>
              <a:spcAft>
                <a:spcPct val="0"/>
              </a:spcAft>
            </a:pPr>
            <a:r>
              <a:rPr lang="zh-CN" altLang="zh-CN" sz="1600" b="1" dirty="0">
                <a:solidFill>
                  <a:srgbClr val="4471C4"/>
                </a:solidFill>
                <a:latin typeface="微软雅黑" panose="020B0503020204020204" pitchFamily="34" charset="-122"/>
                <a:ea typeface="微软雅黑" panose="020B0503020204020204" pitchFamily="34" charset="-122"/>
              </a:rPr>
              <a:t>三维建模处理系统</a:t>
            </a:r>
            <a:endParaRPr lang="zh-CN" altLang="zh-CN" sz="1600" dirty="0">
              <a:solidFill>
                <a:prstClr val="black"/>
              </a:solidFill>
              <a:latin typeface="微软雅黑" panose="020B0503020204020204" pitchFamily="34" charset="-122"/>
              <a:ea typeface="微软雅黑" panose="020B0503020204020204" pitchFamily="34" charset="-122"/>
            </a:endParaRPr>
          </a:p>
          <a:p>
            <a:pPr marL="17145" defTabSz="914400" fontAlgn="base">
              <a:lnSpc>
                <a:spcPct val="160000"/>
              </a:lnSpc>
              <a:spcBef>
                <a:spcPts val="35"/>
              </a:spcBef>
              <a:spcAft>
                <a:spcPct val="0"/>
              </a:spcAft>
            </a:pPr>
            <a:r>
              <a:rPr lang="zh-CN" altLang="zh-CN" sz="1465" dirty="0">
                <a:solidFill>
                  <a:srgbClr val="585858"/>
                </a:solidFill>
                <a:latin typeface="微软雅黑" panose="020B0503020204020204" pitchFamily="34" charset="-122"/>
                <a:ea typeface="微软雅黑" panose="020B0503020204020204" pitchFamily="34" charset="-122"/>
              </a:rPr>
              <a:t>无人机三维建模处理软件是完整的测图&amp;建模解决方案， 转换数千张影像为对地定位的二维镶嵌图和三维模型，友好的界面、快速的运行、精确的运算</a:t>
            </a:r>
            <a:r>
              <a:rPr lang="zh-CN" altLang="en-US" sz="1465" dirty="0">
                <a:solidFill>
                  <a:srgbClr val="585858"/>
                </a:solidFill>
                <a:latin typeface="微软雅黑" panose="020B0503020204020204" pitchFamily="34" charset="-122"/>
                <a:ea typeface="微软雅黑" panose="020B0503020204020204" pitchFamily="34" charset="-122"/>
              </a:rPr>
              <a:t>。可将地表信息与大气、土壤、水、噪声等环境监测数据结合起来，通过</a:t>
            </a:r>
            <a:r>
              <a:rPr lang="en-US" altLang="zh-CN" sz="1465" dirty="0">
                <a:solidFill>
                  <a:srgbClr val="585858"/>
                </a:solidFill>
                <a:latin typeface="微软雅黑" panose="020B0503020204020204" pitchFamily="34" charset="-122"/>
                <a:ea typeface="微软雅黑" panose="020B0503020204020204" pitchFamily="34" charset="-122"/>
              </a:rPr>
              <a:t>GIS</a:t>
            </a:r>
            <a:r>
              <a:rPr lang="zh-CN" altLang="en-US" sz="1465" dirty="0">
                <a:solidFill>
                  <a:srgbClr val="585858"/>
                </a:solidFill>
                <a:latin typeface="微软雅黑" panose="020B0503020204020204" pitchFamily="34" charset="-122"/>
                <a:ea typeface="微软雅黑" panose="020B0503020204020204" pitchFamily="34" charset="-122"/>
              </a:rPr>
              <a:t>软件处理得出客观全面的评价，可反映出区域受污染程度及空间分布，提供河流污染扩散的模拟过程。</a:t>
            </a:r>
            <a:endParaRPr lang="zh-CN" altLang="zh-CN" sz="1465" dirty="0">
              <a:solidFill>
                <a:prstClr val="black"/>
              </a:solidFill>
              <a:latin typeface="微软雅黑" panose="020B0503020204020204" pitchFamily="34" charset="-122"/>
              <a:ea typeface="微软雅黑" panose="020B0503020204020204" pitchFamily="34" charset="-122"/>
            </a:endParaRPr>
          </a:p>
        </p:txBody>
      </p:sp>
      <p:sp>
        <p:nvSpPr>
          <p:cNvPr id="33806" name="矩形 18"/>
          <p:cNvSpPr/>
          <p:nvPr/>
        </p:nvSpPr>
        <p:spPr>
          <a:xfrm>
            <a:off x="867834" y="254000"/>
            <a:ext cx="2791884" cy="502766"/>
          </a:xfrm>
          <a:prstGeom prst="rect">
            <a:avLst/>
          </a:prstGeom>
          <a:noFill/>
          <a:ln w="9525">
            <a:noFill/>
          </a:ln>
        </p:spPr>
        <p:txBody>
          <a:bodyPr>
            <a:spAutoFit/>
          </a:bodyPr>
          <a:lstStyle/>
          <a:p>
            <a:pPr defTabSz="914400" fontAlgn="base">
              <a:spcBef>
                <a:spcPct val="0"/>
              </a:spcBef>
              <a:spcAft>
                <a:spcPct val="0"/>
              </a:spcAft>
            </a:pPr>
            <a:r>
              <a:rPr lang="zh-CN" altLang="en-US" sz="2665" b="1" dirty="0">
                <a:solidFill>
                  <a:srgbClr val="C00000"/>
                </a:solidFill>
                <a:latin typeface="微软雅黑" panose="020B0503020204020204" pitchFamily="34" charset="-122"/>
                <a:ea typeface="微软雅黑" panose="020B0503020204020204" pitchFamily="34" charset="-122"/>
              </a:rPr>
              <a:t>无人机应用</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4521237" y="1760573"/>
            <a:ext cx="1222943" cy="49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endParaRPr lang="zh-CN" altLang="en-US" spc="267">
              <a:solidFill>
                <a:srgbClr val="FFFFFF"/>
              </a:solidFill>
              <a:latin typeface="Arial" panose="020B0604020202020204" pitchFamily="34" charset="0"/>
              <a:ea typeface="微软雅黑" panose="020B0503020204020204" pitchFamily="34" charset="-122"/>
            </a:endParaRPr>
          </a:p>
        </p:txBody>
      </p:sp>
      <p:sp>
        <p:nvSpPr>
          <p:cNvPr id="5" name="标题 4"/>
          <p:cNvSpPr>
            <a:spLocks noGrp="1"/>
          </p:cNvSpPr>
          <p:nvPr>
            <p:ph type="ctrTitle" idx="2"/>
            <p:custDataLst>
              <p:tags r:id="rId2"/>
            </p:custDataLst>
          </p:nvPr>
        </p:nvSpPr>
        <p:spPr/>
        <p:txBody>
          <a:bodyPr>
            <a:normAutofit fontScale="90000"/>
          </a:bodyPr>
          <a:lstStyle/>
          <a:p>
            <a:r>
              <a:rPr lang="zh-CN" altLang="en-US">
                <a:solidFill>
                  <a:schemeClr val="dk1">
                    <a:lumMod val="85000"/>
                    <a:lumOff val="15000"/>
                  </a:schemeClr>
                </a:solidFill>
              </a:rPr>
              <a:t>无人机应用解决方案</a:t>
            </a:r>
            <a:endParaRPr lang="zh-CN" altLang="en-US">
              <a:solidFill>
                <a:schemeClr val="dk1">
                  <a:lumMod val="85000"/>
                  <a:lumOff val="15000"/>
                </a:schemeClr>
              </a:solidFill>
            </a:endParaRPr>
          </a:p>
        </p:txBody>
      </p:sp>
      <p:sp>
        <p:nvSpPr>
          <p:cNvPr id="9" name="矩形: 圆角 8"/>
          <p:cNvSpPr/>
          <p:nvPr>
            <p:custDataLst>
              <p:tags r:id="rId3"/>
            </p:custDataLst>
          </p:nvPr>
        </p:nvSpPr>
        <p:spPr>
          <a:xfrm>
            <a:off x="4521236" y="4000687"/>
            <a:ext cx="4312920" cy="109673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12800" fontAlgn="base">
              <a:spcBef>
                <a:spcPct val="0"/>
              </a:spcBef>
              <a:spcAft>
                <a:spcPct val="0"/>
              </a:spcAft>
            </a:pPr>
            <a:r>
              <a:rPr lang="en-US" altLang="zh-CN" sz="1600" b="1" spc="267" dirty="0">
                <a:solidFill>
                  <a:srgbClr val="FFFFFF"/>
                </a:solidFill>
                <a:latin typeface="Arial" panose="020B0604020202020204" pitchFamily="34" charset="0"/>
                <a:ea typeface="微软雅黑" panose="020B0503020204020204" pitchFamily="34" charset="-122"/>
              </a:rPr>
              <a:t>PART ONE</a:t>
            </a:r>
            <a:endParaRPr lang="en-US" altLang="zh-CN" sz="1600" b="1" spc="267" dirty="0">
              <a:solidFill>
                <a:srgbClr val="FFFFFF"/>
              </a:solidFill>
              <a:latin typeface="Arial" panose="020B0604020202020204" pitchFamily="34" charset="0"/>
              <a:ea typeface="微软雅黑" panose="020B0503020204020204" pitchFamily="34" charset="-122"/>
            </a:endParaRPr>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291618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执法取证解决方案</a:t>
            </a:r>
            <a:endPar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54275" name="图片 1"/>
          <p:cNvPicPr>
            <a:picLocks noChangeAspect="1"/>
          </p:cNvPicPr>
          <p:nvPr/>
        </p:nvPicPr>
        <p:blipFill>
          <a:blip r:embed="rId1"/>
          <a:stretch>
            <a:fillRect/>
          </a:stretch>
        </p:blipFill>
        <p:spPr>
          <a:xfrm>
            <a:off x="0" y="1026585"/>
            <a:ext cx="12115800" cy="5454649"/>
          </a:xfrm>
          <a:prstGeom prst="rect">
            <a:avLst/>
          </a:prstGeom>
          <a:noFill/>
          <a:ln w="9525">
            <a:noFill/>
          </a:ln>
        </p:spPr>
      </p:pic>
    </p:spTree>
  </p:cSld>
  <p:clrMapOvr>
    <a:masterClrMapping/>
  </p:clrMapOvr>
  <p:transition spd="slow" advClick="0" advTm="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291618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执法取证解决</a:t>
            </a:r>
            <a:r>
              <a:rPr lang="zh-CN" altLang="en-US"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方案</a:t>
            </a:r>
            <a:endParaRPr lang="zh-CN" altLang="en-US" sz="32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56323" name="图片 2"/>
          <p:cNvPicPr>
            <a:picLocks noChangeAspect="1"/>
          </p:cNvPicPr>
          <p:nvPr/>
        </p:nvPicPr>
        <p:blipFill>
          <a:blip r:embed="rId1"/>
          <a:stretch>
            <a:fillRect/>
          </a:stretch>
        </p:blipFill>
        <p:spPr>
          <a:xfrm>
            <a:off x="1" y="1022351"/>
            <a:ext cx="11823700" cy="5391149"/>
          </a:xfrm>
          <a:prstGeom prst="rect">
            <a:avLst/>
          </a:prstGeom>
          <a:noFill/>
          <a:ln w="9525">
            <a:noFill/>
          </a:ln>
        </p:spPr>
      </p:pic>
    </p:spTree>
  </p:cSld>
  <p:clrMapOvr>
    <a:masterClrMapping/>
  </p:clrMapOvr>
  <p:transition spd="slow" advClick="0" advTm="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291618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执法取证解决</a:t>
            </a:r>
            <a:r>
              <a:rPr lang="zh-CN" altLang="en-US"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方案</a:t>
            </a:r>
            <a:endParaRPr lang="zh-CN" altLang="en-US" sz="32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58371" name="图片 1"/>
          <p:cNvPicPr>
            <a:picLocks noChangeAspect="1"/>
          </p:cNvPicPr>
          <p:nvPr/>
        </p:nvPicPr>
        <p:blipFill>
          <a:blip r:embed="rId1"/>
          <a:stretch>
            <a:fillRect/>
          </a:stretch>
        </p:blipFill>
        <p:spPr>
          <a:xfrm>
            <a:off x="0" y="1092201"/>
            <a:ext cx="12166600" cy="5255684"/>
          </a:xfrm>
          <a:prstGeom prst="rect">
            <a:avLst/>
          </a:prstGeom>
          <a:noFill/>
          <a:ln w="9525">
            <a:noFill/>
          </a:ln>
        </p:spPr>
      </p:pic>
      <p:sp>
        <p:nvSpPr>
          <p:cNvPr id="2" name="矩形 1"/>
          <p:cNvSpPr/>
          <p:nvPr/>
        </p:nvSpPr>
        <p:spPr>
          <a:xfrm>
            <a:off x="10035964" y="5716482"/>
            <a:ext cx="1249680" cy="275590"/>
          </a:xfrm>
          <a:prstGeom prst="rect">
            <a:avLst/>
          </a:prstGeom>
        </p:spPr>
        <p:txBody>
          <a:bodyPr wrap="none">
            <a:spAutoFit/>
          </a:bodyPr>
          <a:p>
            <a:pPr defTabSz="914400">
              <a:defRPr/>
            </a:pPr>
            <a:r>
              <a:rPr lang="zh-CN" altLang="en-US" sz="1200" b="1" dirty="0">
                <a:solidFill>
                  <a:schemeClr val="bg2">
                    <a:lumMod val="90000"/>
                  </a:schemeClr>
                </a:solidFill>
                <a:latin typeface="微软雅黑" panose="020B0503020204020204" pitchFamily="34" charset="-122"/>
                <a:ea typeface="微软雅黑" panose="020B0503020204020204" pitchFamily="34" charset="-122"/>
                <a:sym typeface="Arial" panose="020B0604020202020204" pitchFamily="34" charset="0"/>
              </a:rPr>
              <a:t>郎丰利整理制作</a:t>
            </a:r>
            <a:endParaRPr lang="zh-CN" altLang="en-US" sz="1200" b="1" dirty="0">
              <a:solidFill>
                <a:schemeClr val="bg2">
                  <a:lumMod val="9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slow" advClick="0" advTm="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291618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河道巡查解决</a:t>
            </a:r>
            <a:r>
              <a:rPr lang="zh-CN" altLang="en-US"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方案</a:t>
            </a:r>
            <a:endParaRPr lang="zh-CN" altLang="en-US" sz="32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60419" name="图片 2"/>
          <p:cNvPicPr>
            <a:picLocks noChangeAspect="1"/>
          </p:cNvPicPr>
          <p:nvPr/>
        </p:nvPicPr>
        <p:blipFill>
          <a:blip r:embed="rId1"/>
          <a:stretch>
            <a:fillRect/>
          </a:stretch>
        </p:blipFill>
        <p:spPr>
          <a:xfrm>
            <a:off x="1" y="1022351"/>
            <a:ext cx="12052300" cy="5365749"/>
          </a:xfrm>
          <a:prstGeom prst="rect">
            <a:avLst/>
          </a:prstGeom>
          <a:noFill/>
          <a:ln w="9525">
            <a:noFill/>
          </a:ln>
        </p:spPr>
      </p:pic>
    </p:spTree>
  </p:cSld>
  <p:clrMapOvr>
    <a:masterClrMapping/>
  </p:clrMapOvr>
  <p:transition spd="slow" advClick="0" advTm="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291618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河道巡查解决</a:t>
            </a:r>
            <a:r>
              <a:rPr lang="zh-CN" altLang="en-US"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方案</a:t>
            </a:r>
            <a:endParaRPr lang="zh-CN" altLang="en-US" sz="32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62467" name="图片 1"/>
          <p:cNvPicPr>
            <a:picLocks noChangeAspect="1"/>
          </p:cNvPicPr>
          <p:nvPr/>
        </p:nvPicPr>
        <p:blipFill>
          <a:blip r:embed="rId1"/>
          <a:stretch>
            <a:fillRect/>
          </a:stretch>
        </p:blipFill>
        <p:spPr>
          <a:xfrm>
            <a:off x="162985" y="1054100"/>
            <a:ext cx="11525249" cy="5319184"/>
          </a:xfrm>
          <a:prstGeom prst="rect">
            <a:avLst/>
          </a:prstGeom>
          <a:noFill/>
          <a:ln w="9525">
            <a:noFill/>
          </a:ln>
        </p:spPr>
      </p:pic>
    </p:spTree>
  </p:cSld>
  <p:clrMapOvr>
    <a:masterClrMapping/>
  </p:clrMapOvr>
  <p:transition spd="slow" advClick="0" advTm="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291618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河道巡查解决</a:t>
            </a:r>
            <a:r>
              <a:rPr lang="zh-CN" altLang="en-US"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方案</a:t>
            </a:r>
            <a:endParaRPr lang="zh-CN" altLang="en-US" sz="32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64515" name="图片 2"/>
          <p:cNvPicPr>
            <a:picLocks noChangeAspect="1"/>
          </p:cNvPicPr>
          <p:nvPr/>
        </p:nvPicPr>
        <p:blipFill>
          <a:blip r:embed="rId1"/>
          <a:stretch>
            <a:fillRect/>
          </a:stretch>
        </p:blipFill>
        <p:spPr>
          <a:xfrm>
            <a:off x="182033" y="1149351"/>
            <a:ext cx="11404600" cy="4893733"/>
          </a:xfrm>
          <a:prstGeom prst="rect">
            <a:avLst/>
          </a:prstGeom>
          <a:noFill/>
          <a:ln w="9525">
            <a:noFill/>
          </a:ln>
        </p:spPr>
      </p:pic>
    </p:spTree>
  </p:cSld>
  <p:clrMapOvr>
    <a:masterClrMapping/>
  </p:clrMapOvr>
  <p:transition spd="slow" advClick="0" advTm="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4521237" y="1760573"/>
            <a:ext cx="1222943" cy="49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endParaRPr lang="zh-CN" altLang="en-US" spc="267">
              <a:solidFill>
                <a:srgbClr val="FFFFFF"/>
              </a:solidFill>
              <a:latin typeface="Arial" panose="020B0604020202020204" pitchFamily="34" charset="0"/>
              <a:ea typeface="微软雅黑" panose="020B0503020204020204" pitchFamily="34" charset="-122"/>
            </a:endParaRPr>
          </a:p>
        </p:txBody>
      </p:sp>
      <p:sp>
        <p:nvSpPr>
          <p:cNvPr id="2" name="副标题 1"/>
          <p:cNvSpPr>
            <a:spLocks noGrp="1"/>
          </p:cNvSpPr>
          <p:nvPr>
            <p:ph type="subTitle" idx="3"/>
            <p:custDataLst>
              <p:tags r:id="rId2"/>
            </p:custDataLst>
          </p:nvPr>
        </p:nvSpPr>
        <p:spPr/>
        <p:txBody>
          <a:bodyPr>
            <a:normAutofit/>
          </a:bodyPr>
          <a:lstStyle/>
          <a:p>
            <a:r>
              <a:rPr lang="zh-CN" altLang="en-US">
                <a:solidFill>
                  <a:schemeClr val="dk1">
                    <a:lumMod val="65000"/>
                    <a:lumOff val="35000"/>
                  </a:schemeClr>
                </a:solidFill>
              </a:rPr>
              <a:t>单击此处添加副标题内容</a:t>
            </a:r>
            <a:endParaRPr lang="zh-CN" altLang="en-US">
              <a:solidFill>
                <a:schemeClr val="dk1">
                  <a:lumMod val="65000"/>
                  <a:lumOff val="35000"/>
                </a:schemeClr>
              </a:solidFill>
            </a:endParaRPr>
          </a:p>
        </p:txBody>
      </p:sp>
      <p:sp>
        <p:nvSpPr>
          <p:cNvPr id="5" name="标题 4"/>
          <p:cNvSpPr>
            <a:spLocks noGrp="1"/>
          </p:cNvSpPr>
          <p:nvPr>
            <p:ph type="ctrTitle" idx="2"/>
            <p:custDataLst>
              <p:tags r:id="rId3"/>
            </p:custDataLst>
          </p:nvPr>
        </p:nvSpPr>
        <p:spPr/>
        <p:txBody>
          <a:bodyPr>
            <a:normAutofit/>
          </a:bodyPr>
          <a:lstStyle/>
          <a:p>
            <a:r>
              <a:rPr lang="zh-CN" altLang="en-US">
                <a:solidFill>
                  <a:schemeClr val="dk1">
                    <a:lumMod val="85000"/>
                    <a:lumOff val="15000"/>
                  </a:schemeClr>
                </a:solidFill>
              </a:rPr>
              <a:t>行业背景</a:t>
            </a:r>
            <a:endParaRPr lang="zh-CN" altLang="en-US">
              <a:solidFill>
                <a:schemeClr val="dk1">
                  <a:lumMod val="85000"/>
                  <a:lumOff val="15000"/>
                </a:schemeClr>
              </a:solidFill>
            </a:endParaRPr>
          </a:p>
        </p:txBody>
      </p:sp>
      <p:sp>
        <p:nvSpPr>
          <p:cNvPr id="9" name="矩形: 圆角 8"/>
          <p:cNvSpPr/>
          <p:nvPr>
            <p:custDataLst>
              <p:tags r:id="rId4"/>
            </p:custDataLst>
          </p:nvPr>
        </p:nvSpPr>
        <p:spPr>
          <a:xfrm>
            <a:off x="4521236" y="4000687"/>
            <a:ext cx="4312920" cy="109673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12800" fontAlgn="base">
              <a:spcBef>
                <a:spcPct val="0"/>
              </a:spcBef>
              <a:spcAft>
                <a:spcPct val="0"/>
              </a:spcAft>
            </a:pPr>
            <a:r>
              <a:rPr lang="en-US" altLang="zh-CN" sz="1600" b="1" spc="267" dirty="0">
                <a:solidFill>
                  <a:srgbClr val="FFFFFF"/>
                </a:solidFill>
                <a:latin typeface="Arial" panose="020B0604020202020204" pitchFamily="34" charset="0"/>
                <a:ea typeface="微软雅黑" panose="020B0503020204020204" pitchFamily="34" charset="-122"/>
              </a:rPr>
              <a:t>PART ONE</a:t>
            </a:r>
            <a:endParaRPr lang="en-US" altLang="zh-CN" sz="1600" b="1" spc="267" dirty="0">
              <a:solidFill>
                <a:srgbClr val="FFFFFF"/>
              </a:solidFill>
              <a:latin typeface="Arial" panose="020B0604020202020204" pitchFamily="34" charset="0"/>
              <a:ea typeface="微软雅黑" panose="020B0503020204020204" pitchFamily="34" charset="-122"/>
            </a:endParaRPr>
          </a:p>
        </p:txBody>
      </p:sp>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291618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大气监测解决</a:t>
            </a:r>
            <a:r>
              <a:rPr lang="zh-CN" altLang="en-US"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方案</a:t>
            </a:r>
            <a:endParaRPr lang="zh-CN" altLang="en-US" sz="32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66563" name="图片 1"/>
          <p:cNvPicPr>
            <a:picLocks noChangeAspect="1"/>
          </p:cNvPicPr>
          <p:nvPr/>
        </p:nvPicPr>
        <p:blipFill>
          <a:blip r:embed="rId1"/>
          <a:stretch>
            <a:fillRect/>
          </a:stretch>
        </p:blipFill>
        <p:spPr>
          <a:xfrm>
            <a:off x="0" y="1022351"/>
            <a:ext cx="12065000" cy="5418667"/>
          </a:xfrm>
          <a:prstGeom prst="rect">
            <a:avLst/>
          </a:prstGeom>
          <a:noFill/>
          <a:ln w="9525">
            <a:noFill/>
          </a:ln>
        </p:spPr>
      </p:pic>
    </p:spTree>
  </p:cSld>
  <p:clrMapOvr>
    <a:masterClrMapping/>
  </p:clrMapOvr>
  <p:transition spd="slow" advClick="0" advTm="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291618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大气监测解决</a:t>
            </a:r>
            <a:r>
              <a:rPr lang="zh-CN" altLang="en-US"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方案</a:t>
            </a:r>
            <a:endParaRPr lang="zh-CN" altLang="en-US" sz="32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68611" name="图片 2"/>
          <p:cNvPicPr>
            <a:picLocks noChangeAspect="1"/>
          </p:cNvPicPr>
          <p:nvPr/>
        </p:nvPicPr>
        <p:blipFill>
          <a:blip r:embed="rId1"/>
          <a:stretch>
            <a:fillRect/>
          </a:stretch>
        </p:blipFill>
        <p:spPr>
          <a:xfrm>
            <a:off x="127001" y="950384"/>
            <a:ext cx="11614151" cy="5444067"/>
          </a:xfrm>
          <a:prstGeom prst="rect">
            <a:avLst/>
          </a:prstGeom>
          <a:noFill/>
          <a:ln w="9525">
            <a:noFill/>
          </a:ln>
        </p:spPr>
      </p:pic>
    </p:spTree>
  </p:cSld>
  <p:clrMapOvr>
    <a:masterClrMapping/>
  </p:clrMapOvr>
  <p:transition spd="slow" advClick="0" advTm="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291618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大气监测解决</a:t>
            </a:r>
            <a:r>
              <a:rPr lang="zh-CN" altLang="en-US"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方案</a:t>
            </a:r>
            <a:endParaRPr lang="zh-CN" altLang="en-US" sz="32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70659" name="图片 1"/>
          <p:cNvPicPr>
            <a:picLocks noChangeAspect="1"/>
          </p:cNvPicPr>
          <p:nvPr/>
        </p:nvPicPr>
        <p:blipFill>
          <a:blip r:embed="rId1"/>
          <a:stretch>
            <a:fillRect/>
          </a:stretch>
        </p:blipFill>
        <p:spPr>
          <a:xfrm>
            <a:off x="1" y="1022351"/>
            <a:ext cx="12086167" cy="5365749"/>
          </a:xfrm>
          <a:prstGeom prst="rect">
            <a:avLst/>
          </a:prstGeom>
          <a:noFill/>
          <a:ln w="9525">
            <a:noFill/>
          </a:ln>
        </p:spPr>
      </p:pic>
    </p:spTree>
  </p:cSld>
  <p:clrMapOvr>
    <a:masterClrMapping/>
  </p:clrMapOvr>
  <p:transition spd="slow" advClick="0" advTm="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291618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大气监测解决方</a:t>
            </a:r>
            <a:r>
              <a:rPr lang="zh-CN" altLang="en-US"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案</a:t>
            </a:r>
            <a:endParaRPr lang="zh-CN" altLang="en-US" sz="32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72707" name="图片 2"/>
          <p:cNvPicPr>
            <a:picLocks noChangeAspect="1"/>
          </p:cNvPicPr>
          <p:nvPr/>
        </p:nvPicPr>
        <p:blipFill>
          <a:blip r:embed="rId1"/>
          <a:stretch>
            <a:fillRect/>
          </a:stretch>
        </p:blipFill>
        <p:spPr>
          <a:xfrm>
            <a:off x="867834" y="1170518"/>
            <a:ext cx="10883900" cy="5391149"/>
          </a:xfrm>
          <a:prstGeom prst="rect">
            <a:avLst/>
          </a:prstGeom>
          <a:noFill/>
          <a:ln w="9525">
            <a:noFill/>
          </a:ln>
        </p:spPr>
      </p:pic>
      <p:sp>
        <p:nvSpPr>
          <p:cNvPr id="4" name="矩形 3"/>
          <p:cNvSpPr/>
          <p:nvPr/>
        </p:nvSpPr>
        <p:spPr>
          <a:xfrm>
            <a:off x="182033" y="2203451"/>
            <a:ext cx="516467" cy="2965364"/>
          </a:xfrm>
          <a:prstGeom prst="rect">
            <a:avLst/>
          </a:prstGeom>
        </p:spPr>
        <p:txBody>
          <a:bodyPr>
            <a:spAutoFit/>
          </a:bodyPr>
          <a:lstStyle/>
          <a:p>
            <a:pPr defTabSz="914400" eaLnBrk="0" fontAlgn="base" hangingPunct="0">
              <a:spcBef>
                <a:spcPct val="0"/>
              </a:spcBef>
              <a:spcAft>
                <a:spcPct val="0"/>
              </a:spcAft>
              <a:defRPr/>
            </a:pPr>
            <a:r>
              <a:rPr lang="zh-CN" altLang="en-US" sz="2665" b="1" dirty="0">
                <a:solidFill>
                  <a:prstClr val="black"/>
                </a:solidFill>
                <a:latin typeface="微软雅黑" panose="020B0503020204020204" pitchFamily="34" charset="-122"/>
                <a:ea typeface="宋体" panose="02010600030101010101" pitchFamily="2" charset="-122"/>
                <a:sym typeface="Arial" panose="020B0604020202020204" pitchFamily="34" charset="0"/>
              </a:rPr>
              <a:t>大气监测工作流</a:t>
            </a:r>
            <a:endParaRPr lang="zh-CN" altLang="en-US" dirty="0">
              <a:solidFill>
                <a:prstClr val="black"/>
              </a:solidFill>
              <a:latin typeface="Arial" panose="020B0604020202020204" pitchFamily="34" charset="0"/>
              <a:ea typeface="宋体" panose="02010600030101010101" pitchFamily="2" charset="-122"/>
            </a:endParaRPr>
          </a:p>
        </p:txBody>
      </p:sp>
    </p:spTree>
  </p:cSld>
  <p:clrMapOvr>
    <a:masterClrMapping/>
  </p:clrMapOvr>
  <p:transition spd="slow" advClick="0" advTm="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306526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应急解决方案</a:t>
            </a:r>
            <a:r>
              <a:rPr lang="en-US" altLang="zh-CN"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配置</a:t>
            </a:r>
            <a:endParaRPr lang="zh-CN" altLang="en-US" sz="32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76803" name="图片 2"/>
          <p:cNvPicPr>
            <a:picLocks noChangeAspect="1"/>
          </p:cNvPicPr>
          <p:nvPr/>
        </p:nvPicPr>
        <p:blipFill>
          <a:blip r:embed="rId1"/>
          <a:stretch>
            <a:fillRect/>
          </a:stretch>
        </p:blipFill>
        <p:spPr>
          <a:xfrm>
            <a:off x="107951" y="1009651"/>
            <a:ext cx="12001500" cy="5560483"/>
          </a:xfrm>
          <a:prstGeom prst="rect">
            <a:avLst/>
          </a:prstGeom>
          <a:noFill/>
          <a:ln w="9525">
            <a:noFill/>
          </a:ln>
        </p:spPr>
      </p:pic>
    </p:spTree>
  </p:cSld>
  <p:clrMapOvr>
    <a:masterClrMapping/>
  </p:clrMapOvr>
  <p:transition spd="slow" advClick="0" advTm="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7834" y="275167"/>
            <a:ext cx="3065263" cy="502766"/>
          </a:xfrm>
          <a:prstGeom prst="rect">
            <a:avLst/>
          </a:prstGeom>
        </p:spPr>
        <p:txBody>
          <a:bodyPr wrap="none">
            <a:spAutoFit/>
          </a:bodyPr>
          <a:lstStyle/>
          <a:p>
            <a:pPr defTabSz="914400">
              <a:defRPr/>
            </a:pPr>
            <a:r>
              <a:rPr lang="zh-CN" altLang="en-US" sz="266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应急解决方案-</a:t>
            </a:r>
            <a:r>
              <a:rPr lang="zh-CN" altLang="en-US" sz="2665" b="1"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配置</a:t>
            </a:r>
            <a:endParaRPr lang="zh-CN" altLang="en-US" sz="32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78851" name="图片 1"/>
          <p:cNvPicPr>
            <a:picLocks noChangeAspect="1"/>
          </p:cNvPicPr>
          <p:nvPr/>
        </p:nvPicPr>
        <p:blipFill>
          <a:blip r:embed="rId1"/>
          <a:stretch>
            <a:fillRect/>
          </a:stretch>
        </p:blipFill>
        <p:spPr>
          <a:xfrm>
            <a:off x="404285" y="1098552"/>
            <a:ext cx="10926233" cy="5302249"/>
          </a:xfrm>
          <a:prstGeom prst="rect">
            <a:avLst/>
          </a:prstGeom>
          <a:noFill/>
          <a:ln w="9525">
            <a:noFill/>
          </a:ln>
        </p:spPr>
      </p:pic>
    </p:spTree>
  </p:cSld>
  <p:clrMapOvr>
    <a:masterClrMapping/>
  </p:clrMapOvr>
  <p:transition spd="slow" advClick="0" advTm="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screen">
            <a:extLst>
              <a:ext uri="{BEBA8EAE-BF5A-486C-A8C5-ECC9F3942E4B}">
                <a14:imgProps xmlns:a14="http://schemas.microsoft.com/office/drawing/2010/main">
                  <a14:imgLayer r:embed="rId2">
                    <a14:imgEffect>
                      <a14:brightnessContrast bright="-20000" contrast="-20000"/>
                    </a14:imgEffect>
                  </a14:imgLayer>
                </a14:imgProps>
              </a:ext>
            </a:extLst>
          </a:blip>
          <a:srcRect/>
          <a:stretch>
            <a:fillRect/>
          </a:stretch>
        </p:blipFill>
        <p:spPr>
          <a:xfrm>
            <a:off x="-423" y="0"/>
            <a:ext cx="12192000" cy="6858000"/>
          </a:xfrm>
          <a:prstGeom prst="rect">
            <a:avLst/>
          </a:prstGeom>
        </p:spPr>
      </p:pic>
      <p:sp>
        <p:nvSpPr>
          <p:cNvPr id="17" name="TextBox 17"/>
          <p:cNvSpPr txBox="1"/>
          <p:nvPr/>
        </p:nvSpPr>
        <p:spPr>
          <a:xfrm>
            <a:off x="4634279" y="2661258"/>
            <a:ext cx="2922595" cy="913007"/>
          </a:xfrm>
          <a:prstGeom prst="rect">
            <a:avLst/>
          </a:prstGeom>
          <a:noFill/>
        </p:spPr>
        <p:txBody>
          <a:bodyPr wrap="none" rtlCol="0">
            <a:spAutoFit/>
          </a:bodyPr>
          <a:lstStyle/>
          <a:p>
            <a:pPr algn="ctr" defTabSz="914400">
              <a:defRPr/>
            </a:pPr>
            <a:r>
              <a:rPr lang="zh-CN" altLang="en-US" sz="5335" b="1" dirty="0">
                <a:solidFill>
                  <a:prstClr val="white"/>
                </a:solidFill>
                <a:latin typeface="微软雅黑" panose="020B0503020204020204" pitchFamily="34" charset="-122"/>
                <a:ea typeface="微软雅黑" panose="020B0503020204020204" pitchFamily="34" charset="-122"/>
                <a:cs typeface="Roboto Light"/>
              </a:rPr>
              <a:t>谢谢</a:t>
            </a:r>
            <a:r>
              <a:rPr lang="zh-CN" altLang="en-US" sz="5335" b="1" dirty="0" smtClean="0">
                <a:solidFill>
                  <a:prstClr val="white"/>
                </a:solidFill>
                <a:latin typeface="微软雅黑" panose="020B0503020204020204" pitchFamily="34" charset="-122"/>
                <a:ea typeface="微软雅黑" panose="020B0503020204020204" pitchFamily="34" charset="-122"/>
                <a:cs typeface="Roboto Light"/>
              </a:rPr>
              <a:t>聆听</a:t>
            </a:r>
            <a:endParaRPr lang="en-US" sz="1600"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351" y="43580"/>
            <a:ext cx="11334332" cy="3117215"/>
          </a:xfrm>
          <a:prstGeom prst="rect">
            <a:avLst/>
          </a:prstGeom>
          <a:noFill/>
        </p:spPr>
        <p:txBody>
          <a:bodyPr wrap="square" rtlCol="0">
            <a:sp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pitchFamily="34" charset="-122"/>
                <a:ea typeface="微软雅黑" panose="020B0503020204020204" pitchFamily="34" charset="-122"/>
              </a:defRPr>
            </a:lvl1pPr>
          </a:lstStyle>
          <a:p>
            <a:pPr marL="0" indent="0" algn="ctr">
              <a:lnSpc>
                <a:spcPct val="120000"/>
              </a:lnSpc>
              <a:buFont typeface="Wingdings" panose="05000000000000000000" charset="0"/>
              <a:buNone/>
            </a:pPr>
            <a:r>
              <a:rPr lang="zh-CN" sz="3200" b="1" dirty="0">
                <a:solidFill>
                  <a:schemeClr val="tx1"/>
                </a:solidFill>
                <a:latin typeface="华文细黑" panose="02010600040101010101" pitchFamily="2" charset="-122"/>
                <a:ea typeface="华文细黑" panose="02010600040101010101" pitchFamily="2" charset="-122"/>
              </a:rPr>
              <a:t>智慧交通解决方案</a:t>
            </a:r>
            <a:endParaRPr lang="zh-CN" sz="1600" dirty="0">
              <a:solidFill>
                <a:schemeClr val="tx1"/>
              </a:solidFill>
              <a:latin typeface="华文细黑" panose="02010600040101010101" pitchFamily="2" charset="-122"/>
              <a:ea typeface="华文细黑" panose="02010600040101010101" pitchFamily="2" charset="-122"/>
            </a:endParaRPr>
          </a:p>
          <a:p>
            <a:pPr marL="285750" lvl="0" indent="-285750">
              <a:lnSpc>
                <a:spcPct val="110000"/>
              </a:lnSpc>
              <a:buFont typeface="+mj-lt"/>
              <a:buAutoNum type="arabicPeriod"/>
            </a:pPr>
            <a:r>
              <a:rPr lang="zh-CN" sz="1600" b="1" dirty="0">
                <a:solidFill>
                  <a:schemeClr val="tx1"/>
                </a:solidFill>
                <a:latin typeface="华文细黑" panose="02010600040101010101" pitchFamily="2" charset="-122"/>
                <a:ea typeface="华文细黑" panose="02010600040101010101" pitchFamily="2" charset="-122"/>
              </a:rPr>
              <a:t>微信公众号</a:t>
            </a:r>
            <a:r>
              <a:rPr lang="zh-CN" sz="1600" dirty="0">
                <a:solidFill>
                  <a:schemeClr val="tx1"/>
                </a:solidFill>
                <a:latin typeface="华文细黑" panose="02010600040101010101" pitchFamily="2" charset="-122"/>
                <a:ea typeface="华文细黑" panose="02010600040101010101" pitchFamily="2" charset="-122"/>
              </a:rPr>
              <a:t>（扫第一个码）</a:t>
            </a:r>
            <a:r>
              <a:rPr sz="1600" dirty="0">
                <a:solidFill>
                  <a:schemeClr val="tx1"/>
                </a:solidFill>
                <a:latin typeface="华文细黑" panose="02010600040101010101" pitchFamily="2" charset="-122"/>
                <a:ea typeface="华文细黑" panose="02010600040101010101" pitchFamily="2" charset="-122"/>
              </a:rPr>
              <a:t>每日分享智慧交通领域高质量</a:t>
            </a:r>
            <a:r>
              <a:rPr lang="zh-CN" sz="1600" dirty="0">
                <a:solidFill>
                  <a:schemeClr val="tx1"/>
                </a:solidFill>
                <a:latin typeface="华文细黑" panose="02010600040101010101" pitchFamily="2" charset="-122"/>
                <a:ea typeface="华文细黑" panose="02010600040101010101" pitchFamily="2" charset="-122"/>
              </a:rPr>
              <a:t>专业</a:t>
            </a:r>
            <a:r>
              <a:rPr sz="1600" dirty="0">
                <a:solidFill>
                  <a:schemeClr val="tx1"/>
                </a:solidFill>
                <a:latin typeface="华文细黑" panose="02010600040101010101" pitchFamily="2" charset="-122"/>
                <a:ea typeface="华文细黑" panose="02010600040101010101" pitchFamily="2" charset="-122"/>
              </a:rPr>
              <a:t>的解决方案，内容囊括智慧高速、智慧隧道、智慧服务区、智慧养护、智慧桥梁、智慧交管、交通信号灯、智慧路口、交通运输、TOCC、科技治超、车路协同、车联网、自动驾驶、智能网联汽车、智能充电、智慧停车、智慧公交、智慧出行MaaS、智慧地铁、智慧机场、智慧港口、智慧航道、农村公路、数字孪生等</a:t>
            </a:r>
            <a:r>
              <a:rPr lang="zh-CN" sz="1600" dirty="0">
                <a:solidFill>
                  <a:schemeClr val="tx1"/>
                </a:solidFill>
                <a:latin typeface="华文细黑" panose="02010600040101010101" pitchFamily="2" charset="-122"/>
                <a:ea typeface="华文细黑" panose="02010600040101010101" pitchFamily="2" charset="-122"/>
              </a:rPr>
              <a:t>领域</a:t>
            </a:r>
            <a:r>
              <a:rPr sz="1600" dirty="0">
                <a:solidFill>
                  <a:schemeClr val="tx1"/>
                </a:solidFill>
                <a:latin typeface="华文细黑" panose="02010600040101010101" pitchFamily="2" charset="-122"/>
                <a:ea typeface="华文细黑" panose="02010600040101010101" pitchFamily="2" charset="-122"/>
              </a:rPr>
              <a:t>，共享行业售前方案、设计方案、技术方案和项目信息等。</a:t>
            </a:r>
            <a:endParaRPr sz="1600" dirty="0">
              <a:solidFill>
                <a:schemeClr val="tx1"/>
              </a:solidFill>
              <a:latin typeface="华文细黑" panose="02010600040101010101" pitchFamily="2" charset="-122"/>
              <a:ea typeface="华文细黑" panose="02010600040101010101" pitchFamily="2" charset="-122"/>
            </a:endParaRPr>
          </a:p>
          <a:p>
            <a:pPr marL="285750" lvl="0" indent="-285750">
              <a:lnSpc>
                <a:spcPct val="110000"/>
              </a:lnSpc>
              <a:buFont typeface="+mj-lt"/>
              <a:buAutoNum type="arabicPeriod"/>
            </a:pPr>
            <a:r>
              <a:rPr lang="zh-CN" sz="1600" b="1" dirty="0">
                <a:solidFill>
                  <a:schemeClr val="tx1"/>
                </a:solidFill>
                <a:latin typeface="华文细黑" panose="02010600040101010101" pitchFamily="2" charset="-122"/>
                <a:ea typeface="华文细黑" panose="02010600040101010101" pitchFamily="2" charset="-122"/>
                <a:sym typeface="+mn-ea"/>
              </a:rPr>
              <a:t>知识星球</a:t>
            </a:r>
            <a:r>
              <a:rPr lang="zh-CN" sz="1600" dirty="0">
                <a:solidFill>
                  <a:schemeClr val="tx1"/>
                </a:solidFill>
                <a:latin typeface="华文细黑" panose="02010600040101010101" pitchFamily="2" charset="-122"/>
                <a:ea typeface="华文细黑" panose="02010600040101010101" pitchFamily="2" charset="-122"/>
                <a:sym typeface="+mn-ea"/>
              </a:rPr>
              <a:t>（扫第二个码）会员</a:t>
            </a:r>
            <a:r>
              <a:rPr sz="1600" dirty="0">
                <a:solidFill>
                  <a:schemeClr val="tx1"/>
                </a:solidFill>
                <a:latin typeface="华文细黑" panose="02010600040101010101" pitchFamily="2" charset="-122"/>
                <a:ea typeface="华文细黑" panose="02010600040101010101" pitchFamily="2" charset="-122"/>
                <a:sym typeface="+mn-ea"/>
              </a:rPr>
              <a:t>可下载</a:t>
            </a:r>
            <a:r>
              <a:rPr lang="zh-CN" sz="1600" dirty="0">
                <a:solidFill>
                  <a:schemeClr val="tx1"/>
                </a:solidFill>
                <a:latin typeface="华文细黑" panose="02010600040101010101" pitchFamily="2" charset="-122"/>
                <a:ea typeface="华文细黑" panose="02010600040101010101" pitchFamily="2" charset="-122"/>
                <a:sym typeface="+mn-ea"/>
              </a:rPr>
              <a:t>所有</a:t>
            </a:r>
            <a:r>
              <a:rPr sz="1600" dirty="0">
                <a:solidFill>
                  <a:schemeClr val="tx1"/>
                </a:solidFill>
                <a:latin typeface="华文细黑" panose="02010600040101010101" pitchFamily="2" charset="-122"/>
                <a:ea typeface="华文细黑" panose="02010600040101010101" pitchFamily="2" charset="-122"/>
                <a:sym typeface="+mn-ea"/>
              </a:rPr>
              <a:t>资料</a:t>
            </a:r>
            <a:r>
              <a:rPr lang="zh-CN" sz="1600" dirty="0">
                <a:solidFill>
                  <a:schemeClr val="tx1"/>
                </a:solidFill>
                <a:latin typeface="华文细黑" panose="02010600040101010101" pitchFamily="2" charset="-122"/>
                <a:ea typeface="华文细黑" panose="02010600040101010101" pitchFamily="2" charset="-122"/>
                <a:sym typeface="+mn-ea"/>
              </a:rPr>
              <a:t>，并</a:t>
            </a:r>
            <a:r>
              <a:rPr sz="1600" dirty="0">
                <a:solidFill>
                  <a:schemeClr val="tx1"/>
                </a:solidFill>
                <a:latin typeface="华文细黑" panose="02010600040101010101" pitchFamily="2" charset="-122"/>
                <a:ea typeface="华文细黑" panose="02010600040101010101" pitchFamily="2" charset="-122"/>
                <a:sym typeface="+mn-ea"/>
              </a:rPr>
              <a:t>每日</a:t>
            </a:r>
            <a:r>
              <a:rPr lang="zh-CN" sz="1600" dirty="0">
                <a:solidFill>
                  <a:schemeClr val="tx1"/>
                </a:solidFill>
                <a:latin typeface="华文细黑" panose="02010600040101010101" pitchFamily="2" charset="-122"/>
                <a:ea typeface="华文细黑" panose="02010600040101010101" pitchFamily="2" charset="-122"/>
                <a:sym typeface="+mn-ea"/>
              </a:rPr>
              <a:t>上新（注：所有资料均通过互联网等公开渠道获取，仅供个人学习使用，请勿用于商业用途，星球会员费为专家服务费，非资料购买费）</a:t>
            </a:r>
            <a:r>
              <a:rPr sz="1600" dirty="0">
                <a:solidFill>
                  <a:schemeClr val="tx1"/>
                </a:solidFill>
                <a:latin typeface="华文细黑" panose="02010600040101010101" pitchFamily="2" charset="-122"/>
                <a:ea typeface="华文细黑" panose="02010600040101010101" pitchFamily="2" charset="-122"/>
                <a:sym typeface="+mn-ea"/>
              </a:rPr>
              <a:t>。</a:t>
            </a:r>
            <a:endParaRPr sz="1600" dirty="0">
              <a:solidFill>
                <a:schemeClr val="tx1"/>
              </a:solidFill>
              <a:latin typeface="华文细黑" panose="02010600040101010101" pitchFamily="2" charset="-122"/>
              <a:ea typeface="华文细黑" panose="02010600040101010101" pitchFamily="2" charset="-122"/>
              <a:sym typeface="+mn-ea"/>
            </a:endParaRPr>
          </a:p>
          <a:p>
            <a:pPr marL="285750" lvl="0" indent="-285750">
              <a:lnSpc>
                <a:spcPct val="110000"/>
              </a:lnSpc>
              <a:buFont typeface="+mj-lt"/>
              <a:buAutoNum type="arabicPeriod"/>
            </a:pPr>
            <a:r>
              <a:rPr lang="zh-CN" sz="1600" b="1" dirty="0">
                <a:solidFill>
                  <a:schemeClr val="tx1"/>
                </a:solidFill>
                <a:latin typeface="华文细黑" panose="02010600040101010101" pitchFamily="2" charset="-122"/>
                <a:ea typeface="华文细黑" panose="02010600040101010101" pitchFamily="2" charset="-122"/>
                <a:sym typeface="+mn-ea"/>
              </a:rPr>
              <a:t>资料汇总</a:t>
            </a:r>
            <a:r>
              <a:rPr lang="zh-CN" sz="1600" dirty="0">
                <a:solidFill>
                  <a:schemeClr val="tx1"/>
                </a:solidFill>
                <a:latin typeface="华文细黑" panose="02010600040101010101" pitchFamily="2" charset="-122"/>
                <a:ea typeface="华文细黑" panose="02010600040101010101" pitchFamily="2" charset="-122"/>
                <a:sym typeface="+mn-ea"/>
              </a:rPr>
              <a:t>（扫第三个码）可获取【智慧交通解决方案】资料汇总（实时更新，建议收藏）。</a:t>
            </a:r>
            <a:endParaRPr lang="zh-CN" sz="1600" dirty="0">
              <a:solidFill>
                <a:schemeClr val="tx1"/>
              </a:solidFill>
              <a:latin typeface="华文细黑" panose="02010600040101010101" pitchFamily="2" charset="-122"/>
              <a:ea typeface="华文细黑" panose="02010600040101010101" pitchFamily="2" charset="-122"/>
              <a:sym typeface="+mn-ea"/>
            </a:endParaRPr>
          </a:p>
          <a:p>
            <a:pPr marL="285750" lvl="0" indent="-285750">
              <a:lnSpc>
                <a:spcPct val="110000"/>
              </a:lnSpc>
              <a:buFont typeface="+mj-lt"/>
              <a:buAutoNum type="arabicPeriod"/>
            </a:pPr>
            <a:r>
              <a:rPr lang="zh-CN" sz="1600" b="1" dirty="0">
                <a:solidFill>
                  <a:schemeClr val="tx1"/>
                </a:solidFill>
                <a:latin typeface="华文细黑" panose="02010600040101010101" pitchFamily="2" charset="-122"/>
                <a:ea typeface="华文细黑" panose="02010600040101010101" pitchFamily="2" charset="-122"/>
                <a:sym typeface="+mn-ea"/>
              </a:rPr>
              <a:t>解决方案未老师</a:t>
            </a:r>
            <a:r>
              <a:rPr lang="zh-CN" sz="1600" dirty="0">
                <a:solidFill>
                  <a:schemeClr val="tx1"/>
                </a:solidFill>
                <a:latin typeface="华文细黑" panose="02010600040101010101" pitchFamily="2" charset="-122"/>
                <a:ea typeface="华文细黑" panose="02010600040101010101" pitchFamily="2" charset="-122"/>
                <a:sym typeface="+mn-ea"/>
              </a:rPr>
              <a:t>（扫第四个码）是</a:t>
            </a:r>
            <a:r>
              <a:rPr sz="1600" dirty="0">
                <a:solidFill>
                  <a:schemeClr val="tx1"/>
                </a:solidFill>
                <a:latin typeface="华文细黑" panose="02010600040101010101" pitchFamily="2" charset="-122"/>
                <a:ea typeface="华文细黑" panose="02010600040101010101" pitchFamily="2" charset="-122"/>
                <a:sym typeface="+mn-ea"/>
              </a:rPr>
              <a:t>十五年行业老专家，甲方乙方都待过，做过咨询，搞过设计，干过项目，懂点业务，也懂点技术，喜欢交友，欢迎加微信咨询</a:t>
            </a:r>
            <a:r>
              <a:rPr lang="zh-CN" sz="1600" dirty="0">
                <a:solidFill>
                  <a:schemeClr val="tx1"/>
                </a:solidFill>
                <a:latin typeface="华文细黑" panose="02010600040101010101" pitchFamily="2" charset="-122"/>
                <a:ea typeface="华文细黑" panose="02010600040101010101" pitchFamily="2" charset="-122"/>
                <a:sym typeface="+mn-ea"/>
              </a:rPr>
              <a:t>和交流。</a:t>
            </a:r>
            <a:endParaRPr lang="zh-CN" sz="1600" dirty="0">
              <a:solidFill>
                <a:schemeClr val="tx1"/>
              </a:solidFill>
              <a:latin typeface="华文细黑" panose="02010600040101010101" pitchFamily="2" charset="-122"/>
              <a:ea typeface="华文细黑" panose="02010600040101010101" pitchFamily="2" charset="-122"/>
              <a:sym typeface="+mn-ea"/>
            </a:endParaRPr>
          </a:p>
        </p:txBody>
      </p:sp>
      <p:pic>
        <p:nvPicPr>
          <p:cNvPr id="3" name="图片 2"/>
          <p:cNvPicPr>
            <a:picLocks noChangeAspect="1"/>
          </p:cNvPicPr>
          <p:nvPr/>
        </p:nvPicPr>
        <p:blipFill>
          <a:blip r:embed="rId1"/>
          <a:stretch>
            <a:fillRect/>
          </a:stretch>
        </p:blipFill>
        <p:spPr>
          <a:xfrm>
            <a:off x="3069167" y="3208020"/>
            <a:ext cx="2927773" cy="3484880"/>
          </a:xfrm>
          <a:prstGeom prst="rect">
            <a:avLst/>
          </a:prstGeom>
        </p:spPr>
      </p:pic>
      <p:pic>
        <p:nvPicPr>
          <p:cNvPr id="4" name="图片 3"/>
          <p:cNvPicPr>
            <a:picLocks noChangeAspect="1"/>
          </p:cNvPicPr>
          <p:nvPr/>
        </p:nvPicPr>
        <p:blipFill>
          <a:blip r:embed="rId2"/>
          <a:stretch>
            <a:fillRect/>
          </a:stretch>
        </p:blipFill>
        <p:spPr>
          <a:xfrm>
            <a:off x="524087" y="4059767"/>
            <a:ext cx="2413000" cy="2413000"/>
          </a:xfrm>
          <a:prstGeom prst="rect">
            <a:avLst/>
          </a:prstGeom>
        </p:spPr>
      </p:pic>
      <p:sp>
        <p:nvSpPr>
          <p:cNvPr id="6" name="文本框 5"/>
          <p:cNvSpPr txBox="1"/>
          <p:nvPr/>
        </p:nvSpPr>
        <p:spPr>
          <a:xfrm>
            <a:off x="802640" y="3254587"/>
            <a:ext cx="1855893" cy="715433"/>
          </a:xfrm>
          <a:prstGeom prst="rect">
            <a:avLst/>
          </a:prstGeom>
          <a:noFill/>
        </p:spPr>
        <p:txBody>
          <a:bodyPr wrap="none" rtlCol="0">
            <a:no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pitchFamily="34" charset="-122"/>
                <a:ea typeface="微软雅黑" panose="020B0503020204020204" pitchFamily="34" charset="-122"/>
              </a:defRPr>
            </a:lvl1pPr>
          </a:lstStyle>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微信公众号</a:t>
            </a:r>
            <a:endParaRPr lang="zh-CN" sz="1600" dirty="0">
              <a:solidFill>
                <a:schemeClr val="bg1">
                  <a:lumMod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600" dirty="0">
                <a:solidFill>
                  <a:schemeClr val="bg1">
                    <a:lumMod val="50000"/>
                  </a:schemeClr>
                </a:solidFill>
                <a:latin typeface="华文细黑" panose="02010600040101010101" pitchFamily="2" charset="-122"/>
                <a:ea typeface="华文细黑" panose="02010600040101010101" pitchFamily="2" charset="-122"/>
              </a:rPr>
              <a:t>智慧交通解决方案</a:t>
            </a:r>
            <a:endParaRPr lang="zh-CN" sz="1600" dirty="0">
              <a:solidFill>
                <a:schemeClr val="bg1">
                  <a:lumMod val="50000"/>
                </a:schemeClr>
              </a:solidFill>
              <a:latin typeface="华文细黑" panose="02010600040101010101" pitchFamily="2" charset="-122"/>
              <a:ea typeface="华文细黑" panose="02010600040101010101" pitchFamily="2" charset="-122"/>
            </a:endParaRPr>
          </a:p>
        </p:txBody>
      </p:sp>
      <p:pic>
        <p:nvPicPr>
          <p:cNvPr id="7" name="图片 6"/>
          <p:cNvPicPr>
            <a:picLocks noChangeAspect="1"/>
          </p:cNvPicPr>
          <p:nvPr>
            <p:custDataLst>
              <p:tags r:id="rId3"/>
            </p:custDataLst>
          </p:nvPr>
        </p:nvPicPr>
        <p:blipFill>
          <a:blip r:embed="rId4"/>
          <a:stretch>
            <a:fillRect/>
          </a:stretch>
        </p:blipFill>
        <p:spPr>
          <a:xfrm>
            <a:off x="6454987" y="4154593"/>
            <a:ext cx="2318173" cy="2318173"/>
          </a:xfrm>
          <a:prstGeom prst="rect">
            <a:avLst/>
          </a:prstGeom>
        </p:spPr>
      </p:pic>
      <p:sp>
        <p:nvSpPr>
          <p:cNvPr id="8" name="文本框 7"/>
          <p:cNvSpPr txBox="1"/>
          <p:nvPr>
            <p:custDataLst>
              <p:tags r:id="rId5"/>
            </p:custDataLst>
          </p:nvPr>
        </p:nvSpPr>
        <p:spPr>
          <a:xfrm>
            <a:off x="6057053" y="3307927"/>
            <a:ext cx="3055620" cy="716280"/>
          </a:xfrm>
          <a:prstGeom prst="rect">
            <a:avLst/>
          </a:prstGeom>
          <a:noFill/>
        </p:spPr>
        <p:txBody>
          <a:bodyPr wrap="none" rtlCol="0">
            <a:noAutofit/>
          </a:bodyPr>
          <a:lstStyle>
            <a:defPPr>
              <a:defRPr lang="en-US"/>
            </a:defPPr>
            <a:lvl1pPr marL="342900" indent="-342900">
              <a:lnSpc>
                <a:spcPct val="150000"/>
              </a:lnSpc>
              <a:buFont typeface="Wingdings" panose="05000000000000000000" pitchFamily="2" charset="2"/>
              <a:buChar char="Ø"/>
              <a:defRPr>
                <a:solidFill>
                  <a:prstClr val="black"/>
                </a:solidFill>
                <a:latin typeface="微软雅黑" panose="020B0503020204020204" pitchFamily="34" charset="-122"/>
                <a:ea typeface="微软雅黑" panose="020B0503020204020204" pitchFamily="34" charset="-122"/>
              </a:defRPr>
            </a:lvl1pPr>
          </a:lstStyle>
          <a:p>
            <a:pPr marL="0" indent="0" algn="ctr">
              <a:lnSpc>
                <a:spcPct val="130000"/>
              </a:lnSpc>
              <a:buFont typeface="Wingdings" panose="05000000000000000000" charset="0"/>
              <a:buNone/>
            </a:pPr>
            <a:r>
              <a:rPr lang="zh-CN" sz="1600" dirty="0">
                <a:solidFill>
                  <a:schemeClr val="tx1">
                    <a:lumMod val="50000"/>
                    <a:lumOff val="50000"/>
                  </a:schemeClr>
                </a:solidFill>
                <a:latin typeface="华文细黑" panose="02010600040101010101" pitchFamily="2" charset="-122"/>
                <a:ea typeface="华文细黑" panose="02010600040101010101" pitchFamily="2" charset="-122"/>
              </a:rPr>
              <a:t>【智慧交通解决方案】资料汇总</a:t>
            </a:r>
            <a:endParaRPr lang="zh-CN" sz="1600" dirty="0">
              <a:solidFill>
                <a:schemeClr val="tx1">
                  <a:lumMod val="50000"/>
                  <a:lumOff val="50000"/>
                </a:schemeClr>
              </a:solidFill>
              <a:latin typeface="华文细黑" panose="02010600040101010101" pitchFamily="2" charset="-122"/>
              <a:ea typeface="华文细黑" panose="02010600040101010101" pitchFamily="2" charset="-122"/>
            </a:endParaRPr>
          </a:p>
          <a:p>
            <a:pPr marL="0" indent="0" algn="ctr">
              <a:lnSpc>
                <a:spcPct val="130000"/>
              </a:lnSpc>
              <a:buFont typeface="Wingdings" panose="05000000000000000000" charset="0"/>
              <a:buNone/>
            </a:pPr>
            <a:r>
              <a:rPr lang="zh-CN" sz="1600" dirty="0">
                <a:solidFill>
                  <a:schemeClr val="tx1">
                    <a:lumMod val="50000"/>
                    <a:lumOff val="50000"/>
                  </a:schemeClr>
                </a:solidFill>
                <a:latin typeface="华文细黑" panose="02010600040101010101" pitchFamily="2" charset="-122"/>
                <a:ea typeface="华文细黑" panose="02010600040101010101" pitchFamily="2" charset="-122"/>
              </a:rPr>
              <a:t>（实时更新，建议收藏）</a:t>
            </a:r>
            <a:endParaRPr lang="zh-CN" sz="1600" dirty="0">
              <a:solidFill>
                <a:schemeClr val="tx1">
                  <a:lumMod val="50000"/>
                  <a:lumOff val="50000"/>
                </a:schemeClr>
              </a:soli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custDataLst>
              <p:tags r:id="rId6"/>
            </p:custDataLst>
          </p:nvPr>
        </p:nvPicPr>
        <p:blipFill>
          <a:blip r:embed="rId7"/>
          <a:stretch>
            <a:fillRect/>
          </a:stretch>
        </p:blipFill>
        <p:spPr>
          <a:xfrm>
            <a:off x="9172787" y="3066627"/>
            <a:ext cx="2551853" cy="360256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6967" y="3158067"/>
            <a:ext cx="6096000" cy="369332"/>
          </a:xfrm>
          <a:prstGeom prst="rect">
            <a:avLst/>
          </a:prstGeom>
        </p:spPr>
        <p:txBody>
          <a:bodyPr>
            <a:spAutoFit/>
          </a:bodyPr>
          <a:lstStyle/>
          <a:p>
            <a:pPr algn="just" defTabSz="914400">
              <a:defRPr/>
            </a:pPr>
            <a:r>
              <a:rPr lang="zh-CN" altLang="en-US" sz="1800" dirty="0">
                <a:solidFill>
                  <a:prstClr val="white"/>
                </a:solidFill>
                <a:latin typeface="Arial" panose="020B0604020202020204" pitchFamily="34" charset="0"/>
                <a:ea typeface="微软雅黑" panose="020B0503020204020204" pitchFamily="34" charset="-122"/>
              </a:rPr>
              <a:t> </a:t>
            </a:r>
            <a:endParaRPr lang="zh-CN" altLang="en-US" sz="1800" dirty="0">
              <a:solidFill>
                <a:srgbClr val="0F6FC6"/>
              </a:solidFill>
              <a:latin typeface="Arial" panose="020B0604020202020204"/>
              <a:ea typeface="微软雅黑" panose="020B0503020204020204" pitchFamily="34" charset="-122"/>
            </a:endParaRPr>
          </a:p>
        </p:txBody>
      </p:sp>
      <p:sp>
        <p:nvSpPr>
          <p:cNvPr id="12291" name="矩形 18"/>
          <p:cNvSpPr/>
          <p:nvPr/>
        </p:nvSpPr>
        <p:spPr>
          <a:xfrm>
            <a:off x="787401" y="275167"/>
            <a:ext cx="2791884" cy="502766"/>
          </a:xfrm>
          <a:prstGeom prst="rect">
            <a:avLst/>
          </a:prstGeom>
          <a:noFill/>
          <a:ln w="9525">
            <a:noFill/>
          </a:ln>
        </p:spPr>
        <p:txBody>
          <a:bodyPr>
            <a:spAutoFit/>
          </a:bodyPr>
          <a:lstStyle/>
          <a:p>
            <a:pPr defTabSz="914400" fontAlgn="base">
              <a:spcBef>
                <a:spcPct val="0"/>
              </a:spcBef>
              <a:spcAft>
                <a:spcPct val="0"/>
              </a:spcAft>
            </a:pPr>
            <a:r>
              <a:rPr lang="zh-CN" altLang="en-US" sz="2665" b="1" dirty="0">
                <a:solidFill>
                  <a:srgbClr val="C00000"/>
                </a:solidFill>
                <a:latin typeface="微软雅黑" panose="020B0503020204020204" pitchFamily="34" charset="-122"/>
                <a:ea typeface="微软雅黑" panose="020B0503020204020204" pitchFamily="34" charset="-122"/>
              </a:rPr>
              <a:t>行业痛点</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sp>
        <p:nvSpPr>
          <p:cNvPr id="6" name="TextBox 14"/>
          <p:cNvSpPr txBox="1"/>
          <p:nvPr/>
        </p:nvSpPr>
        <p:spPr>
          <a:xfrm>
            <a:off x="1295400" y="2237317"/>
            <a:ext cx="2853267" cy="1723933"/>
          </a:xfrm>
          <a:prstGeom prst="rect">
            <a:avLst/>
          </a:prstGeom>
          <a:noFill/>
          <a:ln w="9525">
            <a:noFill/>
          </a:ln>
        </p:spPr>
        <p:txBody>
          <a:bodyPr lIns="0" tIns="0" rIns="0" bIns="0">
            <a:spAutoFit/>
          </a:bodyPr>
          <a:lstStyle/>
          <a:p>
            <a:pPr algn="just" defTabSz="1210945" fontAlgn="base">
              <a:spcBef>
                <a:spcPct val="0"/>
              </a:spcBef>
              <a:spcAft>
                <a:spcPct val="0"/>
              </a:spcAft>
            </a:pPr>
            <a:r>
              <a:rPr lang="zh-CN" altLang="en-US" sz="1865" dirty="0">
                <a:solidFill>
                  <a:prstClr val="black"/>
                </a:solidFill>
                <a:latin typeface="Arial" panose="020B0604020202020204" pitchFamily="34" charset="0"/>
                <a:ea typeface="微软雅黑" panose="020B0503020204020204" pitchFamily="34" charset="-122"/>
              </a:rPr>
              <a:t>对于部分企业偷排、偷放、“捉迷藏”以及“打游击”等行为，甚至暴力抗法、不开门、不配合等，在查证和取证等方面给环保执法人员造成一定的压力和执法难度。</a:t>
            </a:r>
            <a:endParaRPr lang="en-US" altLang="zh-CN" sz="1865" dirty="0">
              <a:solidFill>
                <a:prstClr val="black"/>
              </a:solidFill>
              <a:latin typeface="微软雅黑" panose="020B0503020204020204" pitchFamily="34" charset="-122"/>
              <a:ea typeface="微软雅黑" panose="020B0503020204020204" pitchFamily="34" charset="-122"/>
            </a:endParaRPr>
          </a:p>
        </p:txBody>
      </p:sp>
      <p:sp>
        <p:nvSpPr>
          <p:cNvPr id="7" name="TextBox 18"/>
          <p:cNvSpPr txBox="1"/>
          <p:nvPr/>
        </p:nvSpPr>
        <p:spPr>
          <a:xfrm>
            <a:off x="8113184" y="2237317"/>
            <a:ext cx="2743200" cy="1149289"/>
          </a:xfrm>
          <a:prstGeom prst="rect">
            <a:avLst/>
          </a:prstGeom>
          <a:noFill/>
          <a:ln w="9525">
            <a:noFill/>
          </a:ln>
        </p:spPr>
        <p:txBody>
          <a:bodyPr lIns="0" tIns="0" rIns="0" bIns="0">
            <a:spAutoFit/>
          </a:bodyPr>
          <a:lstStyle/>
          <a:p>
            <a:pPr algn="just" defTabSz="1210945" fontAlgn="base">
              <a:spcBef>
                <a:spcPct val="0"/>
              </a:spcBef>
              <a:spcAft>
                <a:spcPct val="0"/>
              </a:spcAft>
            </a:pPr>
            <a:r>
              <a:rPr lang="zh-CN" altLang="en-US" sz="1865" dirty="0">
                <a:solidFill>
                  <a:prstClr val="black"/>
                </a:solidFill>
                <a:latin typeface="微软雅黑" panose="020B0503020204020204" pitchFamily="34" charset="-122"/>
                <a:ea typeface="微软雅黑" panose="020B0503020204020204" pitchFamily="34" charset="-122"/>
              </a:rPr>
              <a:t>受制于环保固定点监测设备的高成本、广域监测等问题，无法做到准确监测且灵活性差。</a:t>
            </a:r>
            <a:endParaRPr lang="en-US" altLang="zh-CN" sz="1865" dirty="0">
              <a:solidFill>
                <a:prstClr val="black"/>
              </a:solidFill>
              <a:latin typeface="微软雅黑" panose="020B0503020204020204" pitchFamily="34" charset="-122"/>
              <a:ea typeface="微软雅黑" panose="020B0503020204020204" pitchFamily="34" charset="-122"/>
            </a:endParaRPr>
          </a:p>
        </p:txBody>
      </p:sp>
      <p:sp>
        <p:nvSpPr>
          <p:cNvPr id="8" name="TextBox 19"/>
          <p:cNvSpPr txBox="1"/>
          <p:nvPr/>
        </p:nvSpPr>
        <p:spPr>
          <a:xfrm>
            <a:off x="1295400" y="4536017"/>
            <a:ext cx="2743200" cy="1436612"/>
          </a:xfrm>
          <a:prstGeom prst="rect">
            <a:avLst/>
          </a:prstGeom>
          <a:noFill/>
          <a:ln w="9525">
            <a:noFill/>
          </a:ln>
        </p:spPr>
        <p:txBody>
          <a:bodyPr lIns="0" tIns="0" rIns="0" bIns="0">
            <a:spAutoFit/>
          </a:bodyPr>
          <a:lstStyle/>
          <a:p>
            <a:pPr algn="just" defTabSz="1210945" fontAlgn="base">
              <a:spcBef>
                <a:spcPct val="0"/>
              </a:spcBef>
              <a:spcAft>
                <a:spcPct val="0"/>
              </a:spcAft>
            </a:pPr>
            <a:r>
              <a:rPr lang="zh-CN" altLang="en-US" sz="1865" dirty="0">
                <a:solidFill>
                  <a:prstClr val="black"/>
                </a:solidFill>
                <a:latin typeface="Arial" panose="020B0604020202020204" pitchFamily="34" charset="0"/>
                <a:ea typeface="微软雅黑" panose="020B0503020204020204" pitchFamily="34" charset="-122"/>
              </a:rPr>
              <a:t>基层环境监察人员少、装备差，且人工巡查效率低，致使区域内的部分污染源缺乏有效的监督管理，影响了执法的有效性</a:t>
            </a:r>
            <a:r>
              <a:rPr lang="zh-CN" altLang="en-US" sz="1600" dirty="0">
                <a:solidFill>
                  <a:prstClr val="black"/>
                </a:solidFill>
                <a:latin typeface="Arial" panose="020B0604020202020204" pitchFamily="34" charset="0"/>
                <a:ea typeface="微软雅黑" panose="020B0503020204020204" pitchFamily="34" charset="-122"/>
              </a:rPr>
              <a:t>。</a:t>
            </a:r>
            <a:endParaRPr lang="en-US" altLang="zh-CN" sz="1600" dirty="0">
              <a:solidFill>
                <a:srgbClr val="808080"/>
              </a:solidFill>
              <a:latin typeface="微软雅黑" panose="020B0503020204020204" pitchFamily="34" charset="-122"/>
              <a:ea typeface="微软雅黑" panose="020B0503020204020204" pitchFamily="34" charset="-122"/>
            </a:endParaRPr>
          </a:p>
        </p:txBody>
      </p:sp>
      <p:sp>
        <p:nvSpPr>
          <p:cNvPr id="9" name="TextBox 20"/>
          <p:cNvSpPr txBox="1"/>
          <p:nvPr/>
        </p:nvSpPr>
        <p:spPr>
          <a:xfrm>
            <a:off x="8113184" y="4536018"/>
            <a:ext cx="2743200" cy="1149289"/>
          </a:xfrm>
          <a:prstGeom prst="rect">
            <a:avLst/>
          </a:prstGeom>
          <a:noFill/>
          <a:ln w="9525">
            <a:noFill/>
          </a:ln>
        </p:spPr>
        <p:txBody>
          <a:bodyPr lIns="0" tIns="0" rIns="0" bIns="0">
            <a:spAutoFit/>
          </a:bodyPr>
          <a:lstStyle/>
          <a:p>
            <a:pPr algn="just" defTabSz="1210945" fontAlgn="base">
              <a:spcBef>
                <a:spcPct val="0"/>
              </a:spcBef>
              <a:spcAft>
                <a:spcPct val="0"/>
              </a:spcAft>
            </a:pPr>
            <a:r>
              <a:rPr lang="zh-CN" altLang="en-US" sz="1865" dirty="0">
                <a:solidFill>
                  <a:prstClr val="black"/>
                </a:solidFill>
                <a:latin typeface="微软雅黑" panose="020B0503020204020204" pitchFamily="34" charset="-122"/>
                <a:ea typeface="微软雅黑" panose="020B0503020204020204" pitchFamily="34" charset="-122"/>
              </a:rPr>
              <a:t>一些地形复杂的区域、敏感工厂无法做到快速到达，甚至无法达到。雨雪天、夜晚等特殊环境巡查困难。</a:t>
            </a:r>
            <a:endParaRPr lang="en-US" altLang="zh-CN" sz="1865" dirty="0">
              <a:solidFill>
                <a:prstClr val="black"/>
              </a:solidFill>
              <a:latin typeface="微软雅黑" panose="020B0503020204020204" pitchFamily="34" charset="-122"/>
              <a:ea typeface="微软雅黑" panose="020B0503020204020204" pitchFamily="34" charset="-122"/>
            </a:endParaRPr>
          </a:p>
        </p:txBody>
      </p:sp>
      <p:sp>
        <p:nvSpPr>
          <p:cNvPr id="10" name="TextBox 24"/>
          <p:cNvSpPr txBox="1"/>
          <p:nvPr/>
        </p:nvSpPr>
        <p:spPr>
          <a:xfrm>
            <a:off x="1295400" y="1786467"/>
            <a:ext cx="2516717" cy="369332"/>
          </a:xfrm>
          <a:prstGeom prst="rect">
            <a:avLst/>
          </a:prstGeom>
          <a:noFill/>
          <a:ln w="9525">
            <a:noFill/>
          </a:ln>
        </p:spPr>
        <p:txBody>
          <a:bodyPr lIns="0" tIns="0" rIns="0" bIns="0">
            <a:spAutoFit/>
          </a:bodyPr>
          <a:lstStyle/>
          <a:p>
            <a:pPr defTabSz="1210945" fontAlgn="base">
              <a:spcBef>
                <a:spcPct val="0"/>
              </a:spcBef>
              <a:spcAft>
                <a:spcPct val="0"/>
              </a:spcAft>
            </a:pPr>
            <a:r>
              <a:rPr lang="zh-CN" altLang="en-US" b="1" dirty="0">
                <a:solidFill>
                  <a:srgbClr val="0099CC"/>
                </a:solidFill>
                <a:latin typeface="微软雅黑" panose="020B0503020204020204" pitchFamily="34" charset="-122"/>
                <a:ea typeface="微软雅黑" panose="020B0503020204020204" pitchFamily="34" charset="-122"/>
              </a:rPr>
              <a:t>调查难，取证难</a:t>
            </a:r>
            <a:endParaRPr lang="zh-CN" altLang="en-US" b="1" dirty="0">
              <a:solidFill>
                <a:srgbClr val="0099CC"/>
              </a:solidFill>
              <a:latin typeface="微软雅黑" panose="020B0503020204020204" pitchFamily="34" charset="-122"/>
              <a:ea typeface="微软雅黑" panose="020B0503020204020204" pitchFamily="34" charset="-122"/>
            </a:endParaRPr>
          </a:p>
        </p:txBody>
      </p:sp>
      <p:sp>
        <p:nvSpPr>
          <p:cNvPr id="11" name="TextBox 36"/>
          <p:cNvSpPr txBox="1"/>
          <p:nvPr/>
        </p:nvSpPr>
        <p:spPr>
          <a:xfrm>
            <a:off x="1295400" y="4104218"/>
            <a:ext cx="2364317" cy="369332"/>
          </a:xfrm>
          <a:prstGeom prst="rect">
            <a:avLst/>
          </a:prstGeom>
          <a:noFill/>
          <a:ln w="9525">
            <a:noFill/>
          </a:ln>
        </p:spPr>
        <p:txBody>
          <a:bodyPr lIns="0" tIns="0" rIns="0" bIns="0">
            <a:spAutoFit/>
          </a:bodyPr>
          <a:lstStyle/>
          <a:p>
            <a:pPr defTabSz="1210945" fontAlgn="base">
              <a:spcBef>
                <a:spcPct val="0"/>
              </a:spcBef>
              <a:spcAft>
                <a:spcPct val="0"/>
              </a:spcAft>
            </a:pPr>
            <a:r>
              <a:rPr lang="zh-CN" altLang="en-US" b="1" dirty="0">
                <a:solidFill>
                  <a:srgbClr val="0099CC"/>
                </a:solidFill>
                <a:latin typeface="微软雅黑" panose="020B0503020204020204" pitchFamily="34" charset="-122"/>
                <a:ea typeface="微软雅黑" panose="020B0503020204020204" pitchFamily="34" charset="-122"/>
              </a:rPr>
              <a:t>人员少、效率低</a:t>
            </a:r>
            <a:endParaRPr lang="zh-CN" altLang="en-US" b="1" dirty="0">
              <a:solidFill>
                <a:srgbClr val="0099CC"/>
              </a:solidFill>
              <a:latin typeface="微软雅黑" panose="020B0503020204020204" pitchFamily="34" charset="-122"/>
              <a:ea typeface="微软雅黑" panose="020B0503020204020204" pitchFamily="34" charset="-122"/>
            </a:endParaRPr>
          </a:p>
        </p:txBody>
      </p:sp>
      <p:sp>
        <p:nvSpPr>
          <p:cNvPr id="12" name="TextBox 37"/>
          <p:cNvSpPr txBox="1"/>
          <p:nvPr/>
        </p:nvSpPr>
        <p:spPr>
          <a:xfrm>
            <a:off x="8113184" y="1763184"/>
            <a:ext cx="3454400" cy="369332"/>
          </a:xfrm>
          <a:prstGeom prst="rect">
            <a:avLst/>
          </a:prstGeom>
          <a:noFill/>
          <a:ln w="9525">
            <a:noFill/>
          </a:ln>
        </p:spPr>
        <p:txBody>
          <a:bodyPr lIns="0" tIns="0" rIns="0" bIns="0">
            <a:spAutoFit/>
          </a:bodyPr>
          <a:lstStyle/>
          <a:p>
            <a:pPr defTabSz="1210945" fontAlgn="base">
              <a:spcBef>
                <a:spcPct val="0"/>
              </a:spcBef>
              <a:spcAft>
                <a:spcPct val="0"/>
              </a:spcAft>
            </a:pPr>
            <a:r>
              <a:rPr lang="zh-CN" altLang="en-US" b="1" dirty="0">
                <a:solidFill>
                  <a:srgbClr val="0099CC"/>
                </a:solidFill>
                <a:latin typeface="微软雅黑" panose="020B0503020204020204" pitchFamily="34" charset="-122"/>
                <a:ea typeface="微软雅黑" panose="020B0503020204020204" pitchFamily="34" charset="-122"/>
              </a:rPr>
              <a:t>成本高灵活性差</a:t>
            </a:r>
            <a:endParaRPr lang="zh-CN" altLang="en-US" b="1" dirty="0">
              <a:solidFill>
                <a:srgbClr val="0099CC"/>
              </a:solidFill>
              <a:latin typeface="微软雅黑" panose="020B0503020204020204" pitchFamily="34" charset="-122"/>
              <a:ea typeface="微软雅黑" panose="020B0503020204020204" pitchFamily="34" charset="-122"/>
            </a:endParaRPr>
          </a:p>
        </p:txBody>
      </p:sp>
      <p:sp>
        <p:nvSpPr>
          <p:cNvPr id="13" name="TextBox 38"/>
          <p:cNvSpPr txBox="1"/>
          <p:nvPr/>
        </p:nvSpPr>
        <p:spPr>
          <a:xfrm>
            <a:off x="8060268" y="4125384"/>
            <a:ext cx="3560233" cy="369332"/>
          </a:xfrm>
          <a:prstGeom prst="rect">
            <a:avLst/>
          </a:prstGeom>
          <a:noFill/>
          <a:ln w="9525">
            <a:noFill/>
          </a:ln>
        </p:spPr>
        <p:txBody>
          <a:bodyPr lIns="0" tIns="0" rIns="0" bIns="0">
            <a:spAutoFit/>
          </a:bodyPr>
          <a:lstStyle/>
          <a:p>
            <a:pPr defTabSz="1210945" fontAlgn="base">
              <a:spcBef>
                <a:spcPct val="0"/>
              </a:spcBef>
              <a:spcAft>
                <a:spcPct val="0"/>
              </a:spcAft>
            </a:pPr>
            <a:r>
              <a:rPr lang="zh-CN" altLang="en-US" b="1" dirty="0">
                <a:solidFill>
                  <a:srgbClr val="0099CC"/>
                </a:solidFill>
                <a:latin typeface="微软雅黑" panose="020B0503020204020204" pitchFamily="34" charset="-122"/>
                <a:ea typeface="微软雅黑" panose="020B0503020204020204" pitchFamily="34" charset="-122"/>
              </a:rPr>
              <a:t>受地形、气象因素限制多</a:t>
            </a:r>
            <a:endParaRPr lang="zh-CN" altLang="en-US" b="1" dirty="0">
              <a:solidFill>
                <a:srgbClr val="0099CC"/>
              </a:solidFill>
              <a:latin typeface="微软雅黑" panose="020B0503020204020204" pitchFamily="34" charset="-122"/>
              <a:ea typeface="微软雅黑" panose="020B0503020204020204" pitchFamily="34" charset="-122"/>
            </a:endParaRPr>
          </a:p>
        </p:txBody>
      </p:sp>
      <p:grpSp>
        <p:nvGrpSpPr>
          <p:cNvPr id="3" name="Group 46"/>
          <p:cNvGrpSpPr/>
          <p:nvPr/>
        </p:nvGrpSpPr>
        <p:grpSpPr>
          <a:xfrm>
            <a:off x="4290485" y="1894418"/>
            <a:ext cx="3611033" cy="3611033"/>
            <a:chOff x="2155" y="930"/>
            <a:chExt cx="1814" cy="1814"/>
          </a:xfrm>
          <a:solidFill>
            <a:schemeClr val="tx2">
              <a:lumMod val="60000"/>
              <a:lumOff val="40000"/>
            </a:schemeClr>
          </a:solidFill>
        </p:grpSpPr>
        <p:sp>
          <p:nvSpPr>
            <p:cNvPr id="15" name="椭圆 168"/>
            <p:cNvSpPr>
              <a:spLocks noChangeArrowheads="1"/>
            </p:cNvSpPr>
            <p:nvPr/>
          </p:nvSpPr>
          <p:spPr bwMode="auto">
            <a:xfrm rot="2700000">
              <a:off x="2769" y="930"/>
              <a:ext cx="1200" cy="1200"/>
            </a:xfrm>
            <a:custGeom>
              <a:avLst/>
              <a:gdLst>
                <a:gd name="T0" fmla="*/ 0 w 2207694"/>
                <a:gd name="T1" fmla="*/ 0 h 2207694"/>
                <a:gd name="T2" fmla="*/ 0 w 2207694"/>
                <a:gd name="T3" fmla="*/ 0 h 2207694"/>
                <a:gd name="T4" fmla="*/ 0 w 2207694"/>
                <a:gd name="T5" fmla="*/ 0 h 2207694"/>
                <a:gd name="T6" fmla="*/ 0 w 2207694"/>
                <a:gd name="T7" fmla="*/ 0 h 2207694"/>
                <a:gd name="T8" fmla="*/ 0 w 2207694"/>
                <a:gd name="T9" fmla="*/ 0 h 2207694"/>
                <a:gd name="T10" fmla="*/ 0 w 2207694"/>
                <a:gd name="T11" fmla="*/ 0 h 2207694"/>
                <a:gd name="T12" fmla="*/ 0 w 2207694"/>
                <a:gd name="T13" fmla="*/ 0 h 2207694"/>
                <a:gd name="T14" fmla="*/ 0 w 2207694"/>
                <a:gd name="T15" fmla="*/ 0 h 2207694"/>
                <a:gd name="T16" fmla="*/ 0 w 2207694"/>
                <a:gd name="T17" fmla="*/ 0 h 2207694"/>
                <a:gd name="T18" fmla="*/ 0 w 2207694"/>
                <a:gd name="T19" fmla="*/ 0 h 2207694"/>
                <a:gd name="T20" fmla="*/ 0 w 2207694"/>
                <a:gd name="T21" fmla="*/ 0 h 2207694"/>
                <a:gd name="T22" fmla="*/ 0 w 2207694"/>
                <a:gd name="T23" fmla="*/ 0 h 2207694"/>
                <a:gd name="T24" fmla="*/ 0 w 2207694"/>
                <a:gd name="T25" fmla="*/ 0 h 2207694"/>
                <a:gd name="T26" fmla="*/ 0 w 2207694"/>
                <a:gd name="T27" fmla="*/ 0 h 2207694"/>
                <a:gd name="T28" fmla="*/ 0 w 2207694"/>
                <a:gd name="T29" fmla="*/ 0 h 2207694"/>
                <a:gd name="T30" fmla="*/ 0 w 2207694"/>
                <a:gd name="T31" fmla="*/ 0 h 2207694"/>
                <a:gd name="T32" fmla="*/ 0 w 2207694"/>
                <a:gd name="T33" fmla="*/ 0 h 2207694"/>
                <a:gd name="T34" fmla="*/ 0 w 2207694"/>
                <a:gd name="T35" fmla="*/ 0 h 2207694"/>
                <a:gd name="T36" fmla="*/ 0 w 2207694"/>
                <a:gd name="T37" fmla="*/ 0 h 22076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07694"/>
                <a:gd name="T58" fmla="*/ 0 h 2207694"/>
                <a:gd name="T59" fmla="*/ 2207694 w 2207694"/>
                <a:gd name="T60" fmla="*/ 2207694 h 22076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07694" h="2207694">
                  <a:moveTo>
                    <a:pt x="1240201" y="2198410"/>
                  </a:moveTo>
                  <a:cubicBezTo>
                    <a:pt x="1195601" y="2204855"/>
                    <a:pt x="1150057" y="2207694"/>
                    <a:pt x="1103851" y="2207694"/>
                  </a:cubicBezTo>
                  <a:lnTo>
                    <a:pt x="1240201" y="2198410"/>
                  </a:lnTo>
                  <a:close/>
                  <a:moveTo>
                    <a:pt x="1396176" y="2167304"/>
                  </a:moveTo>
                  <a:cubicBezTo>
                    <a:pt x="1355911" y="2179613"/>
                    <a:pt x="1314389" y="2188486"/>
                    <a:pt x="1271865" y="2193577"/>
                  </a:cubicBezTo>
                  <a:lnTo>
                    <a:pt x="1396176" y="2167304"/>
                  </a:lnTo>
                  <a:close/>
                  <a:moveTo>
                    <a:pt x="7872" y="976750"/>
                  </a:moveTo>
                  <a:lnTo>
                    <a:pt x="1" y="1103847"/>
                  </a:lnTo>
                  <a:cubicBezTo>
                    <a:pt x="1" y="1713485"/>
                    <a:pt x="494210" y="2207694"/>
                    <a:pt x="1103848" y="2207694"/>
                  </a:cubicBezTo>
                  <a:cubicBezTo>
                    <a:pt x="494209" y="2207694"/>
                    <a:pt x="0" y="1713485"/>
                    <a:pt x="0" y="1103847"/>
                  </a:cubicBezTo>
                  <a:cubicBezTo>
                    <a:pt x="0" y="1060839"/>
                    <a:pt x="2460" y="1018405"/>
                    <a:pt x="7872" y="976750"/>
                  </a:cubicBezTo>
                  <a:close/>
                  <a:moveTo>
                    <a:pt x="1103847" y="0"/>
                  </a:moveTo>
                  <a:cubicBezTo>
                    <a:pt x="1713485" y="0"/>
                    <a:pt x="2207694" y="494209"/>
                    <a:pt x="2207694" y="1103847"/>
                  </a:cubicBezTo>
                  <a:cubicBezTo>
                    <a:pt x="2207694" y="1612162"/>
                    <a:pt x="1864110" y="2040229"/>
                    <a:pt x="1396188" y="2167301"/>
                  </a:cubicBezTo>
                  <a:cubicBezTo>
                    <a:pt x="1418536" y="2082435"/>
                    <a:pt x="1429716" y="1993353"/>
                    <a:pt x="1429716" y="1901660"/>
                  </a:cubicBezTo>
                  <a:cubicBezTo>
                    <a:pt x="1429716" y="1292022"/>
                    <a:pt x="935507" y="797813"/>
                    <a:pt x="325869" y="797813"/>
                  </a:cubicBezTo>
                  <a:cubicBezTo>
                    <a:pt x="224547" y="797813"/>
                    <a:pt x="126413" y="811464"/>
                    <a:pt x="33529" y="838206"/>
                  </a:cubicBezTo>
                  <a:cubicBezTo>
                    <a:pt x="23934" y="874644"/>
                    <a:pt x="16397" y="911859"/>
                    <a:pt x="11973" y="949877"/>
                  </a:cubicBezTo>
                  <a:cubicBezTo>
                    <a:pt x="85667" y="413031"/>
                    <a:pt x="546523" y="0"/>
                    <a:pt x="1103847" y="0"/>
                  </a:cubicBezTo>
                  <a:close/>
                </a:path>
              </a:pathLst>
            </a:custGeom>
            <a:grpFill/>
            <a:ln w="9525">
              <a:noFill/>
              <a:round/>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16" name="椭圆 161"/>
            <p:cNvSpPr>
              <a:spLocks noChangeArrowheads="1"/>
            </p:cNvSpPr>
            <p:nvPr/>
          </p:nvSpPr>
          <p:spPr bwMode="auto">
            <a:xfrm rot="2700000">
              <a:off x="2164" y="939"/>
              <a:ext cx="1199" cy="1199"/>
            </a:xfrm>
            <a:custGeom>
              <a:avLst/>
              <a:gdLst>
                <a:gd name="T0" fmla="*/ 0 w 2207690"/>
                <a:gd name="T1" fmla="*/ 0 h 2207691"/>
                <a:gd name="T2" fmla="*/ 0 w 2207690"/>
                <a:gd name="T3" fmla="*/ 0 h 2207691"/>
                <a:gd name="T4" fmla="*/ 0 w 2207690"/>
                <a:gd name="T5" fmla="*/ 0 h 2207691"/>
                <a:gd name="T6" fmla="*/ 0 w 2207690"/>
                <a:gd name="T7" fmla="*/ 0 h 2207691"/>
                <a:gd name="T8" fmla="*/ 0 w 2207690"/>
                <a:gd name="T9" fmla="*/ 0 h 2207691"/>
                <a:gd name="T10" fmla="*/ 0 w 2207690"/>
                <a:gd name="T11" fmla="*/ 0 h 2207691"/>
                <a:gd name="T12" fmla="*/ 0 w 2207690"/>
                <a:gd name="T13" fmla="*/ 0 h 2207691"/>
                <a:gd name="T14" fmla="*/ 0 w 2207690"/>
                <a:gd name="T15" fmla="*/ 0 h 2207691"/>
                <a:gd name="T16" fmla="*/ 0 w 2207690"/>
                <a:gd name="T17" fmla="*/ 0 h 2207691"/>
                <a:gd name="T18" fmla="*/ 0 w 2207690"/>
                <a:gd name="T19" fmla="*/ 0 h 2207691"/>
                <a:gd name="T20" fmla="*/ 0 w 2207690"/>
                <a:gd name="T21" fmla="*/ 0 h 2207691"/>
                <a:gd name="T22" fmla="*/ 0 w 2207690"/>
                <a:gd name="T23" fmla="*/ 0 h 2207691"/>
                <a:gd name="T24" fmla="*/ 0 w 2207690"/>
                <a:gd name="T25" fmla="*/ 0 h 2207691"/>
                <a:gd name="T26" fmla="*/ 0 w 2207690"/>
                <a:gd name="T27" fmla="*/ 0 h 2207691"/>
                <a:gd name="T28" fmla="*/ 0 w 2207690"/>
                <a:gd name="T29" fmla="*/ 0 h 2207691"/>
                <a:gd name="T30" fmla="*/ 0 w 2207690"/>
                <a:gd name="T31" fmla="*/ 0 h 2207691"/>
                <a:gd name="T32" fmla="*/ 0 w 2207690"/>
                <a:gd name="T33" fmla="*/ 0 h 2207691"/>
                <a:gd name="T34" fmla="*/ 0 w 2207690"/>
                <a:gd name="T35" fmla="*/ 0 h 2207691"/>
                <a:gd name="T36" fmla="*/ 0 w 2207690"/>
                <a:gd name="T37" fmla="*/ 0 h 22076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07690"/>
                <a:gd name="T58" fmla="*/ 0 h 2207691"/>
                <a:gd name="T59" fmla="*/ 2207690 w 2207690"/>
                <a:gd name="T60" fmla="*/ 2207691 h 22076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07690" h="2207691">
                  <a:moveTo>
                    <a:pt x="967503" y="2198411"/>
                  </a:moveTo>
                  <a:lnTo>
                    <a:pt x="1103795" y="2207691"/>
                  </a:lnTo>
                  <a:cubicBezTo>
                    <a:pt x="1057608" y="2207692"/>
                    <a:pt x="1012085" y="2204853"/>
                    <a:pt x="967503" y="2198411"/>
                  </a:cubicBezTo>
                  <a:close/>
                  <a:moveTo>
                    <a:pt x="811529" y="2167307"/>
                  </a:moveTo>
                  <a:lnTo>
                    <a:pt x="935821" y="2193576"/>
                  </a:lnTo>
                  <a:cubicBezTo>
                    <a:pt x="893304" y="2188486"/>
                    <a:pt x="851788" y="2179614"/>
                    <a:pt x="811529" y="2167307"/>
                  </a:cubicBezTo>
                  <a:close/>
                  <a:moveTo>
                    <a:pt x="2199826" y="976772"/>
                  </a:moveTo>
                  <a:cubicBezTo>
                    <a:pt x="2205232" y="1018393"/>
                    <a:pt x="2207691" y="1060793"/>
                    <a:pt x="2207690" y="1103766"/>
                  </a:cubicBezTo>
                  <a:lnTo>
                    <a:pt x="2199826" y="976772"/>
                  </a:lnTo>
                  <a:close/>
                  <a:moveTo>
                    <a:pt x="2174170" y="838223"/>
                  </a:moveTo>
                  <a:cubicBezTo>
                    <a:pt x="2184491" y="874470"/>
                    <a:pt x="2191713" y="911752"/>
                    <a:pt x="2195714" y="949832"/>
                  </a:cubicBezTo>
                  <a:lnTo>
                    <a:pt x="2174170" y="838223"/>
                  </a:lnTo>
                  <a:close/>
                  <a:moveTo>
                    <a:pt x="1103847" y="0"/>
                  </a:moveTo>
                  <a:cubicBezTo>
                    <a:pt x="1621792" y="0"/>
                    <a:pt x="2056420" y="356726"/>
                    <a:pt x="2174166" y="838207"/>
                  </a:cubicBezTo>
                  <a:cubicBezTo>
                    <a:pt x="2081282" y="811466"/>
                    <a:pt x="1983150" y="797814"/>
                    <a:pt x="1881827" y="797814"/>
                  </a:cubicBezTo>
                  <a:cubicBezTo>
                    <a:pt x="1272189" y="797814"/>
                    <a:pt x="777980" y="1292023"/>
                    <a:pt x="777980" y="1901661"/>
                  </a:cubicBezTo>
                  <a:cubicBezTo>
                    <a:pt x="777980" y="1993354"/>
                    <a:pt x="789160" y="2082435"/>
                    <a:pt x="811508" y="2167301"/>
                  </a:cubicBezTo>
                  <a:cubicBezTo>
                    <a:pt x="343585" y="2040230"/>
                    <a:pt x="0" y="1612163"/>
                    <a:pt x="0" y="1103847"/>
                  </a:cubicBezTo>
                  <a:cubicBezTo>
                    <a:pt x="0" y="494209"/>
                    <a:pt x="494209" y="0"/>
                    <a:pt x="1103847" y="0"/>
                  </a:cubicBezTo>
                  <a:close/>
                </a:path>
              </a:pathLst>
            </a:custGeom>
            <a:grpFill/>
            <a:ln w="9525">
              <a:noFill/>
              <a:round/>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17" name="椭圆 162"/>
            <p:cNvSpPr>
              <a:spLocks noChangeArrowheads="1"/>
            </p:cNvSpPr>
            <p:nvPr/>
          </p:nvSpPr>
          <p:spPr bwMode="auto">
            <a:xfrm rot="2700000">
              <a:off x="2764" y="1540"/>
              <a:ext cx="1196" cy="1197"/>
            </a:xfrm>
            <a:custGeom>
              <a:avLst/>
              <a:gdLst>
                <a:gd name="T0" fmla="*/ 0 w 2207694"/>
                <a:gd name="T1" fmla="*/ 0 h 2207694"/>
                <a:gd name="T2" fmla="*/ 0 w 2207694"/>
                <a:gd name="T3" fmla="*/ 0 h 2207694"/>
                <a:gd name="T4" fmla="*/ 0 w 2207694"/>
                <a:gd name="T5" fmla="*/ 0 h 2207694"/>
                <a:gd name="T6" fmla="*/ 0 w 2207694"/>
                <a:gd name="T7" fmla="*/ 0 h 2207694"/>
                <a:gd name="T8" fmla="*/ 0 w 2207694"/>
                <a:gd name="T9" fmla="*/ 0 h 2207694"/>
                <a:gd name="T10" fmla="*/ 0 w 2207694"/>
                <a:gd name="T11" fmla="*/ 0 h 2207694"/>
                <a:gd name="T12" fmla="*/ 0 w 2207694"/>
                <a:gd name="T13" fmla="*/ 0 h 2207694"/>
                <a:gd name="T14" fmla="*/ 0 w 2207694"/>
                <a:gd name="T15" fmla="*/ 0 h 2207694"/>
                <a:gd name="T16" fmla="*/ 0 w 2207694"/>
                <a:gd name="T17" fmla="*/ 0 h 2207694"/>
                <a:gd name="T18" fmla="*/ 0 w 2207694"/>
                <a:gd name="T19" fmla="*/ 0 h 2207694"/>
                <a:gd name="T20" fmla="*/ 0 w 2207694"/>
                <a:gd name="T21" fmla="*/ 0 h 2207694"/>
                <a:gd name="T22" fmla="*/ 0 w 2207694"/>
                <a:gd name="T23" fmla="*/ 0 h 2207694"/>
                <a:gd name="T24" fmla="*/ 0 w 2207694"/>
                <a:gd name="T25" fmla="*/ 0 h 2207694"/>
                <a:gd name="T26" fmla="*/ 0 w 2207694"/>
                <a:gd name="T27" fmla="*/ 0 h 2207694"/>
                <a:gd name="T28" fmla="*/ 0 w 2207694"/>
                <a:gd name="T29" fmla="*/ 0 h 2207694"/>
                <a:gd name="T30" fmla="*/ 0 w 2207694"/>
                <a:gd name="T31" fmla="*/ 0 h 22076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07694"/>
                <a:gd name="T49" fmla="*/ 0 h 2207694"/>
                <a:gd name="T50" fmla="*/ 2207694 w 2207694"/>
                <a:gd name="T51" fmla="*/ 2207694 h 220769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07694" h="2207694">
                  <a:moveTo>
                    <a:pt x="1269814" y="13804"/>
                  </a:moveTo>
                  <a:cubicBezTo>
                    <a:pt x="1800820" y="92567"/>
                    <a:pt x="2207694" y="550692"/>
                    <a:pt x="2207694" y="1103847"/>
                  </a:cubicBezTo>
                  <a:cubicBezTo>
                    <a:pt x="2207694" y="1713485"/>
                    <a:pt x="1713485" y="2207694"/>
                    <a:pt x="1103847" y="2207694"/>
                  </a:cubicBezTo>
                  <a:cubicBezTo>
                    <a:pt x="546709" y="2207694"/>
                    <a:pt x="85975" y="1794939"/>
                    <a:pt x="12055" y="1258354"/>
                  </a:cubicBezTo>
                  <a:lnTo>
                    <a:pt x="33789" y="1370498"/>
                  </a:lnTo>
                  <a:cubicBezTo>
                    <a:pt x="125494" y="1396610"/>
                    <a:pt x="222299" y="1409882"/>
                    <a:pt x="322205" y="1409882"/>
                  </a:cubicBezTo>
                  <a:cubicBezTo>
                    <a:pt x="931843" y="1409882"/>
                    <a:pt x="1426052" y="915673"/>
                    <a:pt x="1426052" y="306035"/>
                  </a:cubicBezTo>
                  <a:cubicBezTo>
                    <a:pt x="1426052" y="213979"/>
                    <a:pt x="1414784" y="124554"/>
                    <a:pt x="1392265" y="39385"/>
                  </a:cubicBezTo>
                  <a:cubicBezTo>
                    <a:pt x="1352416" y="28038"/>
                    <a:pt x="1311604" y="19116"/>
                    <a:pt x="1269814" y="13804"/>
                  </a:cubicBezTo>
                  <a:close/>
                  <a:moveTo>
                    <a:pt x="1103847" y="0"/>
                  </a:moveTo>
                  <a:cubicBezTo>
                    <a:pt x="1149577" y="0"/>
                    <a:pt x="1194657" y="2781"/>
                    <a:pt x="1238818" y="9073"/>
                  </a:cubicBezTo>
                  <a:lnTo>
                    <a:pt x="1103848" y="1"/>
                  </a:lnTo>
                  <a:cubicBezTo>
                    <a:pt x="494210" y="1"/>
                    <a:pt x="1" y="494210"/>
                    <a:pt x="1" y="1103848"/>
                  </a:cubicBezTo>
                  <a:cubicBezTo>
                    <a:pt x="1" y="1146981"/>
                    <a:pt x="2475" y="1189536"/>
                    <a:pt x="7924" y="1231287"/>
                  </a:cubicBezTo>
                  <a:cubicBezTo>
                    <a:pt x="2473" y="1189523"/>
                    <a:pt x="0" y="1146974"/>
                    <a:pt x="0" y="1103847"/>
                  </a:cubicBezTo>
                  <a:cubicBezTo>
                    <a:pt x="0" y="494209"/>
                    <a:pt x="494209" y="0"/>
                    <a:pt x="1103847" y="0"/>
                  </a:cubicBezTo>
                  <a:close/>
                </a:path>
              </a:pathLst>
            </a:custGeom>
            <a:grpFill/>
            <a:ln w="9525">
              <a:noFill/>
              <a:round/>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20" name="椭圆 163"/>
            <p:cNvSpPr>
              <a:spLocks noChangeArrowheads="1"/>
            </p:cNvSpPr>
            <p:nvPr/>
          </p:nvSpPr>
          <p:spPr bwMode="auto">
            <a:xfrm rot="2700000">
              <a:off x="2155" y="1544"/>
              <a:ext cx="1200" cy="1200"/>
            </a:xfrm>
            <a:custGeom>
              <a:avLst/>
              <a:gdLst>
                <a:gd name="T0" fmla="*/ 0 w 2207690"/>
                <a:gd name="T1" fmla="*/ 0 h 2207692"/>
                <a:gd name="T2" fmla="*/ 0 w 2207690"/>
                <a:gd name="T3" fmla="*/ 0 h 2207692"/>
                <a:gd name="T4" fmla="*/ 0 w 2207690"/>
                <a:gd name="T5" fmla="*/ 0 h 2207692"/>
                <a:gd name="T6" fmla="*/ 0 w 2207690"/>
                <a:gd name="T7" fmla="*/ 0 h 2207692"/>
                <a:gd name="T8" fmla="*/ 0 w 2207690"/>
                <a:gd name="T9" fmla="*/ 0 h 2207692"/>
                <a:gd name="T10" fmla="*/ 0 w 2207690"/>
                <a:gd name="T11" fmla="*/ 0 h 2207692"/>
                <a:gd name="T12" fmla="*/ 0 w 2207690"/>
                <a:gd name="T13" fmla="*/ 0 h 2207692"/>
                <a:gd name="T14" fmla="*/ 0 w 2207690"/>
                <a:gd name="T15" fmla="*/ 0 h 2207692"/>
                <a:gd name="T16" fmla="*/ 0 w 2207690"/>
                <a:gd name="T17" fmla="*/ 0 h 2207692"/>
                <a:gd name="T18" fmla="*/ 0 w 2207690"/>
                <a:gd name="T19" fmla="*/ 0 h 2207692"/>
                <a:gd name="T20" fmla="*/ 0 w 2207690"/>
                <a:gd name="T21" fmla="*/ 0 h 2207692"/>
                <a:gd name="T22" fmla="*/ 0 w 2207690"/>
                <a:gd name="T23" fmla="*/ 0 h 2207692"/>
                <a:gd name="T24" fmla="*/ 0 w 2207690"/>
                <a:gd name="T25" fmla="*/ 0 h 2207692"/>
                <a:gd name="T26" fmla="*/ 0 w 2207690"/>
                <a:gd name="T27" fmla="*/ 0 h 2207692"/>
                <a:gd name="T28" fmla="*/ 0 w 2207690"/>
                <a:gd name="T29" fmla="*/ 0 h 2207692"/>
                <a:gd name="T30" fmla="*/ 0 w 2207690"/>
                <a:gd name="T31" fmla="*/ 0 h 2207692"/>
                <a:gd name="T32" fmla="*/ 0 w 2207690"/>
                <a:gd name="T33" fmla="*/ 0 h 2207692"/>
                <a:gd name="T34" fmla="*/ 0 w 2207690"/>
                <a:gd name="T35" fmla="*/ 0 h 2207692"/>
                <a:gd name="T36" fmla="*/ 0 w 2207690"/>
                <a:gd name="T37" fmla="*/ 0 h 22076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07690"/>
                <a:gd name="T58" fmla="*/ 0 h 2207692"/>
                <a:gd name="T59" fmla="*/ 2207690 w 2207690"/>
                <a:gd name="T60" fmla="*/ 2207692 h 22076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07690" h="2207692">
                  <a:moveTo>
                    <a:pt x="2195631" y="1258405"/>
                  </a:moveTo>
                  <a:cubicBezTo>
                    <a:pt x="2191595" y="1296645"/>
                    <a:pt x="2184315" y="1334081"/>
                    <a:pt x="2173913" y="1370472"/>
                  </a:cubicBezTo>
                  <a:lnTo>
                    <a:pt x="2195631" y="1258405"/>
                  </a:lnTo>
                  <a:close/>
                  <a:moveTo>
                    <a:pt x="2207690" y="1103924"/>
                  </a:moveTo>
                  <a:cubicBezTo>
                    <a:pt x="2207691" y="1147015"/>
                    <a:pt x="2205219" y="1189529"/>
                    <a:pt x="2199774" y="1231259"/>
                  </a:cubicBezTo>
                  <a:lnTo>
                    <a:pt x="2207690" y="1103924"/>
                  </a:lnTo>
                  <a:close/>
                  <a:moveTo>
                    <a:pt x="815432" y="39382"/>
                  </a:moveTo>
                  <a:cubicBezTo>
                    <a:pt x="792913" y="124550"/>
                    <a:pt x="781644" y="213975"/>
                    <a:pt x="781644" y="306031"/>
                  </a:cubicBezTo>
                  <a:cubicBezTo>
                    <a:pt x="781644" y="915669"/>
                    <a:pt x="1275853" y="1409878"/>
                    <a:pt x="1885491" y="1409878"/>
                  </a:cubicBezTo>
                  <a:cubicBezTo>
                    <a:pt x="1985397" y="1409878"/>
                    <a:pt x="2082202" y="1396606"/>
                    <a:pt x="2173907" y="1370494"/>
                  </a:cubicBezTo>
                  <a:cubicBezTo>
                    <a:pt x="2055810" y="1851467"/>
                    <a:pt x="1621429" y="2207692"/>
                    <a:pt x="1103847" y="2207692"/>
                  </a:cubicBezTo>
                  <a:cubicBezTo>
                    <a:pt x="494209" y="2207692"/>
                    <a:pt x="0" y="1713483"/>
                    <a:pt x="0" y="1103845"/>
                  </a:cubicBezTo>
                  <a:cubicBezTo>
                    <a:pt x="0" y="594112"/>
                    <a:pt x="345503" y="165076"/>
                    <a:pt x="815432" y="39382"/>
                  </a:cubicBezTo>
                  <a:close/>
                  <a:moveTo>
                    <a:pt x="937859" y="13805"/>
                  </a:moveTo>
                  <a:lnTo>
                    <a:pt x="815433" y="39382"/>
                  </a:lnTo>
                  <a:cubicBezTo>
                    <a:pt x="855095" y="27337"/>
                    <a:pt x="895991" y="18718"/>
                    <a:pt x="937859" y="13805"/>
                  </a:cubicBezTo>
                  <a:close/>
                  <a:moveTo>
                    <a:pt x="1103792" y="1"/>
                  </a:moveTo>
                  <a:lnTo>
                    <a:pt x="968896" y="9068"/>
                  </a:lnTo>
                  <a:cubicBezTo>
                    <a:pt x="1013034" y="2780"/>
                    <a:pt x="1058088" y="0"/>
                    <a:pt x="1103792" y="1"/>
                  </a:cubicBezTo>
                  <a:close/>
                </a:path>
              </a:pathLst>
            </a:custGeom>
            <a:grpFill/>
            <a:ln w="9525">
              <a:noFill/>
              <a:round/>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grpSp>
      <p:sp>
        <p:nvSpPr>
          <p:cNvPr id="22" name="椭圆 23"/>
          <p:cNvSpPr>
            <a:spLocks noChangeArrowheads="1"/>
          </p:cNvSpPr>
          <p:nvPr/>
        </p:nvSpPr>
        <p:spPr bwMode="auto">
          <a:xfrm>
            <a:off x="5094817" y="2758017"/>
            <a:ext cx="1991784" cy="1991784"/>
          </a:xfrm>
          <a:prstGeom prst="ellipse">
            <a:avLst/>
          </a:prstGeom>
          <a:solidFill>
            <a:srgbClr val="F2F2F2"/>
          </a:solidFill>
          <a:ln w="9525">
            <a:noFill/>
            <a:round/>
          </a:ln>
        </p:spPr>
        <p:txBody>
          <a:bodyPr anchor="ctr"/>
          <a:lstStyle/>
          <a:p>
            <a:pPr algn="ctr" defTabSz="1146175" fontAlgn="base">
              <a:spcBef>
                <a:spcPct val="0"/>
              </a:spcBef>
              <a:spcAft>
                <a:spcPct val="0"/>
              </a:spcAft>
              <a:defRPr/>
            </a:pPr>
            <a:endParaRPr lang="zh-CN" altLang="zh-CN" sz="2505">
              <a:solidFill>
                <a:srgbClr val="FFFFFF"/>
              </a:solidFill>
              <a:latin typeface="Arial" panose="020B0604020202020204" pitchFamily="34" charset="0"/>
              <a:ea typeface="宋体" panose="02010600030101010101" pitchFamily="2" charset="-122"/>
              <a:cs typeface="Arial" panose="020B0604020202020204" pitchFamily="34" charset="0"/>
            </a:endParaRPr>
          </a:p>
        </p:txBody>
      </p:sp>
      <p:sp>
        <p:nvSpPr>
          <p:cNvPr id="23" name="Text Box 33"/>
          <p:cNvSpPr txBox="1">
            <a:spLocks noChangeArrowheads="1"/>
          </p:cNvSpPr>
          <p:nvPr/>
        </p:nvSpPr>
        <p:spPr bwMode="auto">
          <a:xfrm>
            <a:off x="5507567" y="3172884"/>
            <a:ext cx="1206500" cy="1173526"/>
          </a:xfrm>
          <a:prstGeom prst="rect">
            <a:avLst/>
          </a:prstGeom>
          <a:noFill/>
          <a:ln w="9525">
            <a:noFill/>
            <a:miter lim="800000"/>
          </a:ln>
        </p:spPr>
        <p:txBody>
          <a:bodyPr>
            <a:spAutoFit/>
          </a:bodyPr>
          <a:lstStyle/>
          <a:p>
            <a:pPr algn="ctr" defTabSz="1146175" fontAlgn="base">
              <a:spcBef>
                <a:spcPct val="50000"/>
              </a:spcBef>
              <a:spcAft>
                <a:spcPct val="0"/>
              </a:spcAft>
              <a:defRPr/>
            </a:pPr>
            <a:r>
              <a:rPr lang="zh-CN" altLang="en-US" sz="3515" dirty="0">
                <a:solidFill>
                  <a:prstClr val="black"/>
                </a:solidFill>
                <a:latin typeface="Arial" panose="020B0604020202020204" pitchFamily="34" charset="0"/>
                <a:ea typeface="方正大黑简体" pitchFamily="2" charset="-122"/>
              </a:rPr>
              <a:t>面临问题</a:t>
            </a:r>
            <a:endParaRPr lang="zh-CN" altLang="en-US" sz="3515" dirty="0">
              <a:solidFill>
                <a:prstClr val="black"/>
              </a:solidFill>
              <a:latin typeface="Arial" panose="020B0604020202020204" pitchFamily="34" charset="0"/>
              <a:ea typeface="方正大黑简体" pitchFamily="2"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36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par>
                          <p:cTn id="17" fill="hold">
                            <p:stCondLst>
                              <p:cond delay="1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 calcmode="lin" valueType="num">
                                      <p:cBhvr>
                                        <p:cTn id="22" dur="1000" fill="hold"/>
                                        <p:tgtEl>
                                          <p:spTgt spid="3"/>
                                        </p:tgtEl>
                                        <p:attrNameLst>
                                          <p:attrName>style.rotation</p:attrName>
                                        </p:attrNameLst>
                                      </p:cBhvr>
                                      <p:tavLst>
                                        <p:tav tm="0">
                                          <p:val>
                                            <p:fltVal val="90"/>
                                          </p:val>
                                        </p:tav>
                                        <p:tav tm="100000">
                                          <p:val>
                                            <p:fltVal val="0"/>
                                          </p:val>
                                        </p:tav>
                                      </p:tavLst>
                                    </p:anim>
                                    <p:animEffect transition="in" filter="fade">
                                      <p:cBhvr>
                                        <p:cTn id="23" dur="1000"/>
                                        <p:tgtEl>
                                          <p:spTgt spid="3"/>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right)">
                                      <p:cBhvr>
                                        <p:cTn id="33" dur="500"/>
                                        <p:tgtEl>
                                          <p:spTgt spid="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right)">
                                      <p:cBhvr>
                                        <p:cTn id="39" dur="500"/>
                                        <p:tgtEl>
                                          <p:spTgt spid="10"/>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22" grpId="0" animBg="1"/>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8"/>
          <p:cNvSpPr/>
          <p:nvPr/>
        </p:nvSpPr>
        <p:spPr>
          <a:xfrm>
            <a:off x="787401" y="275167"/>
            <a:ext cx="2791884" cy="502766"/>
          </a:xfrm>
          <a:prstGeom prst="rect">
            <a:avLst/>
          </a:prstGeom>
          <a:noFill/>
          <a:ln w="9525">
            <a:noFill/>
          </a:ln>
        </p:spPr>
        <p:txBody>
          <a:bodyPr>
            <a:spAutoFit/>
          </a:bodyPr>
          <a:lstStyle/>
          <a:p>
            <a:pPr defTabSz="914400" fontAlgn="base">
              <a:spcBef>
                <a:spcPct val="0"/>
              </a:spcBef>
              <a:spcAft>
                <a:spcPct val="0"/>
              </a:spcAft>
            </a:pPr>
            <a:r>
              <a:rPr lang="zh-CN" altLang="en-US" sz="2665" b="1" dirty="0">
                <a:solidFill>
                  <a:srgbClr val="C00000"/>
                </a:solidFill>
                <a:latin typeface="微软雅黑" panose="020B0503020204020204" pitchFamily="34" charset="-122"/>
                <a:ea typeface="微软雅黑" panose="020B0503020204020204" pitchFamily="34" charset="-122"/>
              </a:rPr>
              <a:t>面临挑战</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pic>
        <p:nvPicPr>
          <p:cNvPr id="14339" name="图片 3"/>
          <p:cNvPicPr>
            <a:picLocks noChangeAspect="1"/>
          </p:cNvPicPr>
          <p:nvPr/>
        </p:nvPicPr>
        <p:blipFill>
          <a:blip r:embed="rId1"/>
          <a:stretch>
            <a:fillRect/>
          </a:stretch>
        </p:blipFill>
        <p:spPr>
          <a:xfrm>
            <a:off x="-160867" y="991025"/>
            <a:ext cx="12192000" cy="5405967"/>
          </a:xfrm>
          <a:prstGeom prst="rect">
            <a:avLst/>
          </a:prstGeom>
          <a:noFill/>
          <a:ln w="9525">
            <a:noFill/>
          </a:ln>
        </p:spPr>
      </p:pic>
    </p:spTree>
  </p:cSld>
  <p:clrMapOvr>
    <a:masterClrMapping/>
  </p:clrMapOvr>
  <p:transition spd="slow" advClick="0" advTm="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6967" y="3158067"/>
            <a:ext cx="6096000" cy="369332"/>
          </a:xfrm>
          <a:prstGeom prst="rect">
            <a:avLst/>
          </a:prstGeom>
        </p:spPr>
        <p:txBody>
          <a:bodyPr>
            <a:spAutoFit/>
          </a:bodyPr>
          <a:lstStyle/>
          <a:p>
            <a:pPr algn="just" defTabSz="914400">
              <a:defRPr/>
            </a:pPr>
            <a:r>
              <a:rPr lang="zh-CN" altLang="en-US" sz="1800" dirty="0">
                <a:solidFill>
                  <a:prstClr val="white"/>
                </a:solidFill>
                <a:latin typeface="Arial" panose="020B0604020202020204" pitchFamily="34" charset="0"/>
                <a:ea typeface="微软雅黑" panose="020B0503020204020204" pitchFamily="34" charset="-122"/>
              </a:rPr>
              <a:t> </a:t>
            </a:r>
            <a:endParaRPr lang="zh-CN" altLang="en-US" sz="1800" dirty="0">
              <a:solidFill>
                <a:srgbClr val="0F6FC6"/>
              </a:solidFill>
              <a:latin typeface="Arial" panose="020B0604020202020204"/>
              <a:ea typeface="微软雅黑" panose="020B0503020204020204" pitchFamily="34" charset="-122"/>
            </a:endParaRPr>
          </a:p>
        </p:txBody>
      </p:sp>
      <p:sp>
        <p:nvSpPr>
          <p:cNvPr id="16387" name="矩形 18"/>
          <p:cNvSpPr/>
          <p:nvPr/>
        </p:nvSpPr>
        <p:spPr>
          <a:xfrm>
            <a:off x="787401" y="275167"/>
            <a:ext cx="2791884" cy="502766"/>
          </a:xfrm>
          <a:prstGeom prst="rect">
            <a:avLst/>
          </a:prstGeom>
          <a:noFill/>
          <a:ln w="9525">
            <a:noFill/>
          </a:ln>
        </p:spPr>
        <p:txBody>
          <a:bodyPr>
            <a:spAutoFit/>
          </a:bodyPr>
          <a:lstStyle/>
          <a:p>
            <a:pPr defTabSz="914400" fontAlgn="base">
              <a:spcBef>
                <a:spcPct val="0"/>
              </a:spcBef>
              <a:spcAft>
                <a:spcPct val="0"/>
              </a:spcAft>
            </a:pPr>
            <a:r>
              <a:rPr lang="zh-CN" altLang="en-US" sz="2665" b="1" dirty="0">
                <a:solidFill>
                  <a:srgbClr val="C00000"/>
                </a:solidFill>
                <a:latin typeface="微软雅黑" panose="020B0503020204020204" pitchFamily="34" charset="-122"/>
                <a:ea typeface="微软雅黑" panose="020B0503020204020204" pitchFamily="34" charset="-122"/>
              </a:rPr>
              <a:t>行业诉求</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pic>
        <p:nvPicPr>
          <p:cNvPr id="16388" name="图片 3"/>
          <p:cNvPicPr>
            <a:picLocks noChangeAspect="1"/>
          </p:cNvPicPr>
          <p:nvPr/>
        </p:nvPicPr>
        <p:blipFill>
          <a:blip r:embed="rId1"/>
          <a:stretch>
            <a:fillRect/>
          </a:stretch>
        </p:blipFill>
        <p:spPr>
          <a:xfrm>
            <a:off x="0" y="1022351"/>
            <a:ext cx="12192000" cy="5444067"/>
          </a:xfrm>
          <a:prstGeom prst="rect">
            <a:avLst/>
          </a:prstGeom>
          <a:noFill/>
          <a:ln w="9525">
            <a:noFill/>
          </a:ln>
        </p:spPr>
      </p:pic>
    </p:spTree>
  </p:cSld>
  <p:clrMapOvr>
    <a:masterClrMapping/>
  </p:clrMapOvr>
  <p:transition spd="slow" advClick="0" advTm="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4521237" y="1760573"/>
            <a:ext cx="1222943" cy="49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200"/>
            <a:endParaRPr lang="zh-CN" altLang="en-US" spc="267">
              <a:solidFill>
                <a:srgbClr val="FFFFFF"/>
              </a:solidFill>
              <a:latin typeface="Arial" panose="020B0604020202020204" pitchFamily="34" charset="0"/>
              <a:ea typeface="微软雅黑" panose="020B0503020204020204" pitchFamily="34" charset="-122"/>
            </a:endParaRPr>
          </a:p>
        </p:txBody>
      </p:sp>
      <p:sp>
        <p:nvSpPr>
          <p:cNvPr id="5" name="标题 4"/>
          <p:cNvSpPr>
            <a:spLocks noGrp="1"/>
          </p:cNvSpPr>
          <p:nvPr>
            <p:ph type="ctrTitle" idx="2"/>
            <p:custDataLst>
              <p:tags r:id="rId2"/>
            </p:custDataLst>
          </p:nvPr>
        </p:nvSpPr>
        <p:spPr/>
        <p:txBody>
          <a:bodyPr>
            <a:normAutofit/>
          </a:bodyPr>
          <a:lstStyle/>
          <a:p>
            <a:r>
              <a:rPr lang="zh-CN" altLang="en-US" dirty="0">
                <a:solidFill>
                  <a:schemeClr val="dk1">
                    <a:lumMod val="85000"/>
                    <a:lumOff val="15000"/>
                  </a:schemeClr>
                </a:solidFill>
              </a:rPr>
              <a:t>无人机应用</a:t>
            </a:r>
            <a:endParaRPr lang="zh-CN" altLang="en-US" dirty="0">
              <a:solidFill>
                <a:schemeClr val="dk1">
                  <a:lumMod val="85000"/>
                  <a:lumOff val="15000"/>
                </a:schemeClr>
              </a:solidFill>
            </a:endParaRPr>
          </a:p>
        </p:txBody>
      </p:sp>
      <p:sp>
        <p:nvSpPr>
          <p:cNvPr id="9" name="矩形: 圆角 8"/>
          <p:cNvSpPr/>
          <p:nvPr>
            <p:custDataLst>
              <p:tags r:id="rId3"/>
            </p:custDataLst>
          </p:nvPr>
        </p:nvSpPr>
        <p:spPr>
          <a:xfrm>
            <a:off x="4521236" y="4000687"/>
            <a:ext cx="4312920" cy="109673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12800" fontAlgn="base">
              <a:spcBef>
                <a:spcPct val="0"/>
              </a:spcBef>
              <a:spcAft>
                <a:spcPct val="0"/>
              </a:spcAft>
            </a:pPr>
            <a:r>
              <a:rPr lang="en-US" altLang="zh-CN" sz="1600" b="1" spc="267" dirty="0">
                <a:solidFill>
                  <a:srgbClr val="FFFFFF"/>
                </a:solidFill>
                <a:latin typeface="Arial" panose="020B0604020202020204" pitchFamily="34" charset="0"/>
                <a:ea typeface="微软雅黑" panose="020B0503020204020204" pitchFamily="34" charset="-122"/>
              </a:rPr>
              <a:t>1519</a:t>
            </a:r>
            <a:endParaRPr lang="en-US" altLang="zh-CN" sz="1600" b="1" spc="267" dirty="0">
              <a:solidFill>
                <a:srgbClr val="FFFFFF"/>
              </a:solidFill>
              <a:latin typeface="Arial" panose="020B0604020202020204" pitchFamily="34" charset="0"/>
              <a:ea typeface="微软雅黑" panose="020B0503020204020204" pitchFamily="34" charset="-122"/>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8"/>
          <p:cNvSpPr/>
          <p:nvPr/>
        </p:nvSpPr>
        <p:spPr>
          <a:xfrm>
            <a:off x="787401" y="266700"/>
            <a:ext cx="2791884" cy="502766"/>
          </a:xfrm>
          <a:prstGeom prst="rect">
            <a:avLst/>
          </a:prstGeom>
          <a:noFill/>
          <a:ln w="9525">
            <a:noFill/>
          </a:ln>
        </p:spPr>
        <p:txBody>
          <a:bodyPr>
            <a:spAutoFit/>
          </a:bodyPr>
          <a:lstStyle/>
          <a:p>
            <a:pPr defTabSz="914400" fontAlgn="base">
              <a:spcBef>
                <a:spcPct val="0"/>
              </a:spcBef>
              <a:spcAft>
                <a:spcPct val="0"/>
              </a:spcAft>
            </a:pPr>
            <a:r>
              <a:rPr lang="zh-CN" altLang="en-US" sz="2665" b="1" dirty="0">
                <a:solidFill>
                  <a:srgbClr val="C00000"/>
                </a:solidFill>
                <a:latin typeface="微软雅黑" panose="020B0503020204020204" pitchFamily="34" charset="-122"/>
                <a:ea typeface="微软雅黑" panose="020B0503020204020204" pitchFamily="34" charset="-122"/>
              </a:rPr>
              <a:t>无人机应用</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sp>
        <p:nvSpPr>
          <p:cNvPr id="19459" name="矩形 1"/>
          <p:cNvSpPr/>
          <p:nvPr/>
        </p:nvSpPr>
        <p:spPr>
          <a:xfrm>
            <a:off x="563034" y="1022773"/>
            <a:ext cx="10687473" cy="1528945"/>
          </a:xfrm>
          <a:prstGeom prst="rect">
            <a:avLst/>
          </a:prstGeom>
          <a:noFill/>
          <a:ln w="9525">
            <a:noFill/>
          </a:ln>
        </p:spPr>
        <p:txBody>
          <a:bodyPr wrap="square">
            <a:spAutoFit/>
          </a:bodyPr>
          <a:lstStyle/>
          <a:p>
            <a:pPr algn="just" defTabSz="1210945" fontAlgn="base">
              <a:spcBef>
                <a:spcPct val="0"/>
              </a:spcBef>
              <a:spcAft>
                <a:spcPct val="0"/>
              </a:spcAft>
            </a:pPr>
            <a:r>
              <a:rPr lang="zh-CN" altLang="en-US" sz="1865" dirty="0">
                <a:solidFill>
                  <a:srgbClr val="0F6FC6"/>
                </a:solidFill>
                <a:latin typeface="Arial" panose="020B0604020202020204" pitchFamily="34" charset="0"/>
                <a:ea typeface="微软雅黑" panose="020B0503020204020204" pitchFamily="34" charset="-122"/>
              </a:rPr>
              <a:t>       随着无人机技术的不断进步和发展，目前无人机在环保监测、执法、查找并解决污染源等方面，正发挥着越发重要的作用。</a:t>
            </a:r>
            <a:r>
              <a:rPr lang="zh-CN" altLang="en-US" sz="1865" dirty="0">
                <a:solidFill>
                  <a:srgbClr val="0070C0"/>
                </a:solidFill>
                <a:latin typeface="Arial" panose="020B0604020202020204" pitchFamily="34" charset="0"/>
                <a:ea typeface="微软雅黑" panose="020B0503020204020204" pitchFamily="34" charset="-122"/>
              </a:rPr>
              <a:t>利用无人机进行巡查与航拍执法，能把各种污染排放行为拍摄记录下来，克服了执法取证难等问题，使得非法排污无遁形。</a:t>
            </a:r>
            <a:endParaRPr lang="en-US" altLang="zh-CN" sz="1865" dirty="0">
              <a:solidFill>
                <a:srgbClr val="0070C0"/>
              </a:solidFill>
              <a:latin typeface="微软雅黑" panose="020B0503020204020204" pitchFamily="34" charset="-122"/>
              <a:ea typeface="微软雅黑" panose="020B0503020204020204" pitchFamily="34" charset="-122"/>
            </a:endParaRPr>
          </a:p>
          <a:p>
            <a:pPr algn="just" defTabSz="1210945" fontAlgn="base">
              <a:spcBef>
                <a:spcPct val="0"/>
              </a:spcBef>
              <a:spcAft>
                <a:spcPct val="0"/>
              </a:spcAft>
            </a:pPr>
            <a:r>
              <a:rPr lang="zh-CN" altLang="en-US" sz="1865" dirty="0">
                <a:solidFill>
                  <a:srgbClr val="0F6FC6"/>
                </a:solidFill>
                <a:latin typeface="Arial" panose="020B0604020202020204" pitchFamily="34" charset="0"/>
                <a:ea typeface="微软雅黑" panose="020B0503020204020204" pitchFamily="34" charset="-122"/>
              </a:rPr>
              <a:t>       近年来，多旋翼无人机发展不断加速，性能与性价比的双重提升使得无人机在各领域的应用得到了普及。</a:t>
            </a:r>
            <a:endParaRPr lang="en-US" altLang="zh-CN" sz="1865" dirty="0">
              <a:solidFill>
                <a:srgbClr val="808080"/>
              </a:solidFill>
              <a:latin typeface="微软雅黑" panose="020B0503020204020204" pitchFamily="34" charset="-122"/>
              <a:ea typeface="微软雅黑" panose="020B0503020204020204" pitchFamily="34" charset="-122"/>
            </a:endParaRPr>
          </a:p>
        </p:txBody>
      </p:sp>
      <p:sp>
        <p:nvSpPr>
          <p:cNvPr id="21" name="任意多边形 20"/>
          <p:cNvSpPr/>
          <p:nvPr/>
        </p:nvSpPr>
        <p:spPr bwMode="auto">
          <a:xfrm>
            <a:off x="859367" y="4997451"/>
            <a:ext cx="2184400" cy="1102784"/>
          </a:xfrm>
          <a:custGeom>
            <a:avLst/>
            <a:gdLst>
              <a:gd name="T0" fmla="*/ 68 w 2184400"/>
              <a:gd name="T1" fmla="*/ 0 h 1117600"/>
              <a:gd name="T2" fmla="*/ 13707 w 2184400"/>
              <a:gd name="T3" fmla="*/ 0 h 1117600"/>
              <a:gd name="T4" fmla="*/ 13573 w 2184400"/>
              <a:gd name="T5" fmla="*/ 1128 h 1117600"/>
              <a:gd name="T6" fmla="*/ 57404 w 2184400"/>
              <a:gd name="T7" fmla="*/ 38138 h 1117600"/>
              <a:gd name="T8" fmla="*/ 101236 w 2184400"/>
              <a:gd name="T9" fmla="*/ 1128 h 1117600"/>
              <a:gd name="T10" fmla="*/ 101102 w 2184400"/>
              <a:gd name="T11" fmla="*/ 0 h 1117600"/>
              <a:gd name="T12" fmla="*/ 114742 w 2184400"/>
              <a:gd name="T13" fmla="*/ 0 h 1117600"/>
              <a:gd name="T14" fmla="*/ 114809 w 2184400"/>
              <a:gd name="T15" fmla="*/ 1128 h 1117600"/>
              <a:gd name="T16" fmla="*/ 57404 w 2184400"/>
              <a:gd name="T17" fmla="*/ 49599 h 1117600"/>
              <a:gd name="T18" fmla="*/ 0 w 2184400"/>
              <a:gd name="T19" fmla="*/ 1128 h 1117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84400"/>
              <a:gd name="T31" fmla="*/ 0 h 1117600"/>
              <a:gd name="T32" fmla="*/ 2184400 w 2184400"/>
              <a:gd name="T33" fmla="*/ 1117600 h 1117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84400" h="1117600">
                <a:moveTo>
                  <a:pt x="1283" y="0"/>
                </a:moveTo>
                <a:lnTo>
                  <a:pt x="260801" y="0"/>
                </a:lnTo>
                <a:lnTo>
                  <a:pt x="258240" y="25400"/>
                </a:lnTo>
                <a:cubicBezTo>
                  <a:pt x="258240" y="485983"/>
                  <a:pt x="631617" y="859360"/>
                  <a:pt x="1092200" y="859360"/>
                </a:cubicBezTo>
                <a:cubicBezTo>
                  <a:pt x="1552783" y="859360"/>
                  <a:pt x="1926160" y="485983"/>
                  <a:pt x="1926160" y="25400"/>
                </a:cubicBezTo>
                <a:lnTo>
                  <a:pt x="1923600" y="0"/>
                </a:lnTo>
                <a:lnTo>
                  <a:pt x="2183118" y="0"/>
                </a:lnTo>
                <a:lnTo>
                  <a:pt x="2184400" y="25400"/>
                </a:lnTo>
                <a:cubicBezTo>
                  <a:pt x="2184400" y="628605"/>
                  <a:pt x="1695405" y="1117600"/>
                  <a:pt x="1092200" y="1117600"/>
                </a:cubicBezTo>
                <a:cubicBezTo>
                  <a:pt x="488995" y="1117600"/>
                  <a:pt x="0" y="628605"/>
                  <a:pt x="0" y="25400"/>
                </a:cubicBezTo>
                <a:close/>
              </a:path>
            </a:pathLst>
          </a:custGeom>
          <a:solidFill>
            <a:schemeClr val="bg2"/>
          </a:solidFill>
          <a:ln w="12700" cap="flat" cmpd="sng" algn="ctr">
            <a:noFill/>
            <a:prstDash val="solid"/>
            <a:miter lim="800000"/>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22" name="任意多边形 21"/>
          <p:cNvSpPr/>
          <p:nvPr/>
        </p:nvSpPr>
        <p:spPr bwMode="auto">
          <a:xfrm>
            <a:off x="4734984" y="4997451"/>
            <a:ext cx="2184400" cy="1102784"/>
          </a:xfrm>
          <a:custGeom>
            <a:avLst/>
            <a:gdLst>
              <a:gd name="T0" fmla="*/ 68 w 2184400"/>
              <a:gd name="T1" fmla="*/ 0 h 1117600"/>
              <a:gd name="T2" fmla="*/ 13707 w 2184400"/>
              <a:gd name="T3" fmla="*/ 0 h 1117600"/>
              <a:gd name="T4" fmla="*/ 13573 w 2184400"/>
              <a:gd name="T5" fmla="*/ 1128 h 1117600"/>
              <a:gd name="T6" fmla="*/ 57405 w 2184400"/>
              <a:gd name="T7" fmla="*/ 38138 h 1117600"/>
              <a:gd name="T8" fmla="*/ 101237 w 2184400"/>
              <a:gd name="T9" fmla="*/ 1128 h 1117600"/>
              <a:gd name="T10" fmla="*/ 101103 w 2184400"/>
              <a:gd name="T11" fmla="*/ 0 h 1117600"/>
              <a:gd name="T12" fmla="*/ 114743 w 2184400"/>
              <a:gd name="T13" fmla="*/ 0 h 1117600"/>
              <a:gd name="T14" fmla="*/ 114810 w 2184400"/>
              <a:gd name="T15" fmla="*/ 1128 h 1117600"/>
              <a:gd name="T16" fmla="*/ 57405 w 2184400"/>
              <a:gd name="T17" fmla="*/ 49599 h 1117600"/>
              <a:gd name="T18" fmla="*/ 0 w 2184400"/>
              <a:gd name="T19" fmla="*/ 1128 h 1117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84400"/>
              <a:gd name="T31" fmla="*/ 0 h 1117600"/>
              <a:gd name="T32" fmla="*/ 2184400 w 2184400"/>
              <a:gd name="T33" fmla="*/ 1117600 h 1117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84400" h="1117600">
                <a:moveTo>
                  <a:pt x="1283" y="0"/>
                </a:moveTo>
                <a:lnTo>
                  <a:pt x="260801" y="0"/>
                </a:lnTo>
                <a:lnTo>
                  <a:pt x="258240" y="25400"/>
                </a:lnTo>
                <a:cubicBezTo>
                  <a:pt x="258240" y="485983"/>
                  <a:pt x="631617" y="859360"/>
                  <a:pt x="1092200" y="859360"/>
                </a:cubicBezTo>
                <a:cubicBezTo>
                  <a:pt x="1552783" y="859360"/>
                  <a:pt x="1926160" y="485983"/>
                  <a:pt x="1926160" y="25400"/>
                </a:cubicBezTo>
                <a:lnTo>
                  <a:pt x="1923600" y="0"/>
                </a:lnTo>
                <a:lnTo>
                  <a:pt x="2183118" y="0"/>
                </a:lnTo>
                <a:lnTo>
                  <a:pt x="2184400" y="25400"/>
                </a:lnTo>
                <a:cubicBezTo>
                  <a:pt x="2184400" y="628605"/>
                  <a:pt x="1695405" y="1117600"/>
                  <a:pt x="1092200" y="1117600"/>
                </a:cubicBezTo>
                <a:cubicBezTo>
                  <a:pt x="488995" y="1117600"/>
                  <a:pt x="0" y="628605"/>
                  <a:pt x="0" y="25400"/>
                </a:cubicBezTo>
                <a:close/>
              </a:path>
            </a:pathLst>
          </a:custGeom>
          <a:solidFill>
            <a:schemeClr val="bg2"/>
          </a:solidFill>
          <a:ln w="12700" cap="flat" cmpd="sng" algn="ctr">
            <a:noFill/>
            <a:prstDash val="solid"/>
            <a:miter lim="800000"/>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23" name="任意多边形 22"/>
          <p:cNvSpPr/>
          <p:nvPr/>
        </p:nvSpPr>
        <p:spPr bwMode="auto">
          <a:xfrm>
            <a:off x="8580967" y="4997451"/>
            <a:ext cx="2182284" cy="1102784"/>
          </a:xfrm>
          <a:custGeom>
            <a:avLst/>
            <a:gdLst>
              <a:gd name="T0" fmla="*/ 68 w 2184400"/>
              <a:gd name="T1" fmla="*/ 0 h 1117600"/>
              <a:gd name="T2" fmla="*/ 13707 w 2184400"/>
              <a:gd name="T3" fmla="*/ 0 h 1117600"/>
              <a:gd name="T4" fmla="*/ 13573 w 2184400"/>
              <a:gd name="T5" fmla="*/ 1128 h 1117600"/>
              <a:gd name="T6" fmla="*/ 57404 w 2184400"/>
              <a:gd name="T7" fmla="*/ 38138 h 1117600"/>
              <a:gd name="T8" fmla="*/ 101236 w 2184400"/>
              <a:gd name="T9" fmla="*/ 1128 h 1117600"/>
              <a:gd name="T10" fmla="*/ 101102 w 2184400"/>
              <a:gd name="T11" fmla="*/ 0 h 1117600"/>
              <a:gd name="T12" fmla="*/ 114742 w 2184400"/>
              <a:gd name="T13" fmla="*/ 0 h 1117600"/>
              <a:gd name="T14" fmla="*/ 114809 w 2184400"/>
              <a:gd name="T15" fmla="*/ 1128 h 1117600"/>
              <a:gd name="T16" fmla="*/ 57404 w 2184400"/>
              <a:gd name="T17" fmla="*/ 49599 h 1117600"/>
              <a:gd name="T18" fmla="*/ 0 w 2184400"/>
              <a:gd name="T19" fmla="*/ 1128 h 1117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84400"/>
              <a:gd name="T31" fmla="*/ 0 h 1117600"/>
              <a:gd name="T32" fmla="*/ 2184400 w 2184400"/>
              <a:gd name="T33" fmla="*/ 1117600 h 1117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84400" h="1117600">
                <a:moveTo>
                  <a:pt x="1283" y="0"/>
                </a:moveTo>
                <a:lnTo>
                  <a:pt x="260801" y="0"/>
                </a:lnTo>
                <a:lnTo>
                  <a:pt x="258240" y="25400"/>
                </a:lnTo>
                <a:cubicBezTo>
                  <a:pt x="258240" y="485983"/>
                  <a:pt x="631617" y="859360"/>
                  <a:pt x="1092200" y="859360"/>
                </a:cubicBezTo>
                <a:cubicBezTo>
                  <a:pt x="1552783" y="859360"/>
                  <a:pt x="1926160" y="485983"/>
                  <a:pt x="1926160" y="25400"/>
                </a:cubicBezTo>
                <a:lnTo>
                  <a:pt x="1923600" y="0"/>
                </a:lnTo>
                <a:lnTo>
                  <a:pt x="2183118" y="0"/>
                </a:lnTo>
                <a:lnTo>
                  <a:pt x="2184400" y="25400"/>
                </a:lnTo>
                <a:cubicBezTo>
                  <a:pt x="2184400" y="628605"/>
                  <a:pt x="1695405" y="1117600"/>
                  <a:pt x="1092200" y="1117600"/>
                </a:cubicBezTo>
                <a:cubicBezTo>
                  <a:pt x="488995" y="1117600"/>
                  <a:pt x="0" y="628605"/>
                  <a:pt x="0" y="25400"/>
                </a:cubicBezTo>
                <a:close/>
              </a:path>
            </a:pathLst>
          </a:custGeom>
          <a:solidFill>
            <a:schemeClr val="bg2"/>
          </a:solidFill>
          <a:ln w="12700" cap="flat" cmpd="sng" algn="ctr">
            <a:noFill/>
            <a:prstDash val="solid"/>
            <a:miter lim="800000"/>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24" name="任意多边形 23"/>
          <p:cNvSpPr/>
          <p:nvPr/>
        </p:nvSpPr>
        <p:spPr bwMode="auto">
          <a:xfrm flipV="1">
            <a:off x="2804584" y="3892551"/>
            <a:ext cx="2184400" cy="1104900"/>
          </a:xfrm>
          <a:custGeom>
            <a:avLst/>
            <a:gdLst>
              <a:gd name="T0" fmla="*/ 68 w 2184400"/>
              <a:gd name="T1" fmla="*/ 0 h 1117600"/>
              <a:gd name="T2" fmla="*/ 13707 w 2184400"/>
              <a:gd name="T3" fmla="*/ 0 h 1117600"/>
              <a:gd name="T4" fmla="*/ 13573 w 2184400"/>
              <a:gd name="T5" fmla="*/ 1154 h 1117600"/>
              <a:gd name="T6" fmla="*/ 57405 w 2184400"/>
              <a:gd name="T7" fmla="*/ 39042 h 1117600"/>
              <a:gd name="T8" fmla="*/ 101237 w 2184400"/>
              <a:gd name="T9" fmla="*/ 1154 h 1117600"/>
              <a:gd name="T10" fmla="*/ 101103 w 2184400"/>
              <a:gd name="T11" fmla="*/ 0 h 1117600"/>
              <a:gd name="T12" fmla="*/ 114743 w 2184400"/>
              <a:gd name="T13" fmla="*/ 0 h 1117600"/>
              <a:gd name="T14" fmla="*/ 114810 w 2184400"/>
              <a:gd name="T15" fmla="*/ 1154 h 1117600"/>
              <a:gd name="T16" fmla="*/ 57405 w 2184400"/>
              <a:gd name="T17" fmla="*/ 50775 h 1117600"/>
              <a:gd name="T18" fmla="*/ 0 w 2184400"/>
              <a:gd name="T19" fmla="*/ 1154 h 1117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84400"/>
              <a:gd name="T31" fmla="*/ 0 h 1117600"/>
              <a:gd name="T32" fmla="*/ 2184400 w 2184400"/>
              <a:gd name="T33" fmla="*/ 1117600 h 1117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84400" h="1117600">
                <a:moveTo>
                  <a:pt x="1283" y="0"/>
                </a:moveTo>
                <a:lnTo>
                  <a:pt x="260801" y="0"/>
                </a:lnTo>
                <a:lnTo>
                  <a:pt x="258240" y="25400"/>
                </a:lnTo>
                <a:cubicBezTo>
                  <a:pt x="258240" y="485983"/>
                  <a:pt x="631617" y="859360"/>
                  <a:pt x="1092200" y="859360"/>
                </a:cubicBezTo>
                <a:cubicBezTo>
                  <a:pt x="1552783" y="859360"/>
                  <a:pt x="1926160" y="485983"/>
                  <a:pt x="1926160" y="25400"/>
                </a:cubicBezTo>
                <a:lnTo>
                  <a:pt x="1923600" y="0"/>
                </a:lnTo>
                <a:lnTo>
                  <a:pt x="2183118" y="0"/>
                </a:lnTo>
                <a:lnTo>
                  <a:pt x="2184400" y="25400"/>
                </a:lnTo>
                <a:cubicBezTo>
                  <a:pt x="2184400" y="628605"/>
                  <a:pt x="1695405" y="1117600"/>
                  <a:pt x="1092200" y="1117600"/>
                </a:cubicBezTo>
                <a:cubicBezTo>
                  <a:pt x="488995" y="1117600"/>
                  <a:pt x="0" y="628605"/>
                  <a:pt x="0" y="25400"/>
                </a:cubicBezTo>
                <a:close/>
              </a:path>
            </a:pathLst>
          </a:custGeom>
          <a:solidFill>
            <a:schemeClr val="bg2"/>
          </a:solidFill>
          <a:ln w="12700" cap="flat" cmpd="sng" algn="ctr">
            <a:noFill/>
            <a:prstDash val="solid"/>
            <a:miter lim="800000"/>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25" name="任意多边形 24"/>
          <p:cNvSpPr/>
          <p:nvPr/>
        </p:nvSpPr>
        <p:spPr bwMode="auto">
          <a:xfrm flipV="1">
            <a:off x="6667500" y="3892551"/>
            <a:ext cx="2184400" cy="1104900"/>
          </a:xfrm>
          <a:custGeom>
            <a:avLst/>
            <a:gdLst>
              <a:gd name="T0" fmla="*/ 68 w 2184400"/>
              <a:gd name="T1" fmla="*/ 0 h 1117600"/>
              <a:gd name="T2" fmla="*/ 13707 w 2184400"/>
              <a:gd name="T3" fmla="*/ 0 h 1117600"/>
              <a:gd name="T4" fmla="*/ 13573 w 2184400"/>
              <a:gd name="T5" fmla="*/ 1154 h 1117600"/>
              <a:gd name="T6" fmla="*/ 57405 w 2184400"/>
              <a:gd name="T7" fmla="*/ 39042 h 1117600"/>
              <a:gd name="T8" fmla="*/ 101237 w 2184400"/>
              <a:gd name="T9" fmla="*/ 1154 h 1117600"/>
              <a:gd name="T10" fmla="*/ 101103 w 2184400"/>
              <a:gd name="T11" fmla="*/ 0 h 1117600"/>
              <a:gd name="T12" fmla="*/ 114743 w 2184400"/>
              <a:gd name="T13" fmla="*/ 0 h 1117600"/>
              <a:gd name="T14" fmla="*/ 114810 w 2184400"/>
              <a:gd name="T15" fmla="*/ 1154 h 1117600"/>
              <a:gd name="T16" fmla="*/ 57405 w 2184400"/>
              <a:gd name="T17" fmla="*/ 50775 h 1117600"/>
              <a:gd name="T18" fmla="*/ 0 w 2184400"/>
              <a:gd name="T19" fmla="*/ 1154 h 1117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84400"/>
              <a:gd name="T31" fmla="*/ 0 h 1117600"/>
              <a:gd name="T32" fmla="*/ 2184400 w 2184400"/>
              <a:gd name="T33" fmla="*/ 1117600 h 1117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84400" h="1117600">
                <a:moveTo>
                  <a:pt x="1283" y="0"/>
                </a:moveTo>
                <a:lnTo>
                  <a:pt x="260801" y="0"/>
                </a:lnTo>
                <a:lnTo>
                  <a:pt x="258240" y="25400"/>
                </a:lnTo>
                <a:cubicBezTo>
                  <a:pt x="258240" y="485983"/>
                  <a:pt x="631617" y="859360"/>
                  <a:pt x="1092200" y="859360"/>
                </a:cubicBezTo>
                <a:cubicBezTo>
                  <a:pt x="1552783" y="859360"/>
                  <a:pt x="1926160" y="485983"/>
                  <a:pt x="1926160" y="25400"/>
                </a:cubicBezTo>
                <a:lnTo>
                  <a:pt x="1923600" y="0"/>
                </a:lnTo>
                <a:lnTo>
                  <a:pt x="2183118" y="0"/>
                </a:lnTo>
                <a:lnTo>
                  <a:pt x="2184400" y="25400"/>
                </a:lnTo>
                <a:cubicBezTo>
                  <a:pt x="2184400" y="628605"/>
                  <a:pt x="1695405" y="1117600"/>
                  <a:pt x="1092200" y="1117600"/>
                </a:cubicBezTo>
                <a:cubicBezTo>
                  <a:pt x="488995" y="1117600"/>
                  <a:pt x="0" y="628605"/>
                  <a:pt x="0" y="25400"/>
                </a:cubicBezTo>
                <a:close/>
              </a:path>
            </a:pathLst>
          </a:custGeom>
          <a:solidFill>
            <a:schemeClr val="bg2"/>
          </a:solidFill>
          <a:ln w="12700" cap="flat" cmpd="sng" algn="ctr">
            <a:noFill/>
            <a:prstDash val="solid"/>
            <a:miter lim="800000"/>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26" name="任意多边形 25"/>
          <p:cNvSpPr/>
          <p:nvPr/>
        </p:nvSpPr>
        <p:spPr bwMode="auto">
          <a:xfrm>
            <a:off x="2787651" y="4997451"/>
            <a:ext cx="2184400" cy="1102784"/>
          </a:xfrm>
          <a:custGeom>
            <a:avLst/>
            <a:gdLst>
              <a:gd name="T0" fmla="*/ 68 w 2184400"/>
              <a:gd name="T1" fmla="*/ 0 h 1117600"/>
              <a:gd name="T2" fmla="*/ 13871 w 2184400"/>
              <a:gd name="T3" fmla="*/ 0 h 1117600"/>
              <a:gd name="T4" fmla="*/ 13735 w 2184400"/>
              <a:gd name="T5" fmla="*/ 1128 h 1117600"/>
              <a:gd name="T6" fmla="*/ 58089 w 2184400"/>
              <a:gd name="T7" fmla="*/ 38138 h 1117600"/>
              <a:gd name="T8" fmla="*/ 102443 w 2184400"/>
              <a:gd name="T9" fmla="*/ 1128 h 1117600"/>
              <a:gd name="T10" fmla="*/ 102307 w 2184400"/>
              <a:gd name="T11" fmla="*/ 0 h 1117600"/>
              <a:gd name="T12" fmla="*/ 116110 w 2184400"/>
              <a:gd name="T13" fmla="*/ 0 h 1117600"/>
              <a:gd name="T14" fmla="*/ 116178 w 2184400"/>
              <a:gd name="T15" fmla="*/ 1128 h 1117600"/>
              <a:gd name="T16" fmla="*/ 58089 w 2184400"/>
              <a:gd name="T17" fmla="*/ 49599 h 1117600"/>
              <a:gd name="T18" fmla="*/ 0 w 2184400"/>
              <a:gd name="T19" fmla="*/ 1128 h 1117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84400"/>
              <a:gd name="T31" fmla="*/ 0 h 1117600"/>
              <a:gd name="T32" fmla="*/ 2184400 w 2184400"/>
              <a:gd name="T33" fmla="*/ 1117600 h 1117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84400" h="1117600">
                <a:moveTo>
                  <a:pt x="1283" y="0"/>
                </a:moveTo>
                <a:lnTo>
                  <a:pt x="260801" y="0"/>
                </a:lnTo>
                <a:lnTo>
                  <a:pt x="258240" y="25400"/>
                </a:lnTo>
                <a:cubicBezTo>
                  <a:pt x="258240" y="485983"/>
                  <a:pt x="631617" y="859360"/>
                  <a:pt x="1092200" y="859360"/>
                </a:cubicBezTo>
                <a:cubicBezTo>
                  <a:pt x="1552783" y="859360"/>
                  <a:pt x="1926160" y="485983"/>
                  <a:pt x="1926160" y="25400"/>
                </a:cubicBezTo>
                <a:lnTo>
                  <a:pt x="1923600" y="0"/>
                </a:lnTo>
                <a:lnTo>
                  <a:pt x="2183118" y="0"/>
                </a:lnTo>
                <a:lnTo>
                  <a:pt x="2184400" y="25400"/>
                </a:lnTo>
                <a:cubicBezTo>
                  <a:pt x="2184400" y="628605"/>
                  <a:pt x="1695405" y="1117600"/>
                  <a:pt x="1092200" y="1117600"/>
                </a:cubicBezTo>
                <a:cubicBezTo>
                  <a:pt x="488995" y="1117600"/>
                  <a:pt x="0" y="628605"/>
                  <a:pt x="0" y="25400"/>
                </a:cubicBezTo>
                <a:close/>
              </a:path>
            </a:pathLst>
          </a:custGeom>
          <a:solidFill>
            <a:schemeClr val="tx2"/>
          </a:solidFill>
          <a:ln w="12700" cap="flat" cmpd="sng" algn="ctr">
            <a:noFill/>
            <a:prstDash val="solid"/>
            <a:miter lim="800000"/>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27" name="任意多边形 26"/>
          <p:cNvSpPr/>
          <p:nvPr/>
        </p:nvSpPr>
        <p:spPr bwMode="auto">
          <a:xfrm>
            <a:off x="6650567" y="4997451"/>
            <a:ext cx="2184400" cy="1102784"/>
          </a:xfrm>
          <a:custGeom>
            <a:avLst/>
            <a:gdLst>
              <a:gd name="T0" fmla="*/ 68 w 2184400"/>
              <a:gd name="T1" fmla="*/ 0 h 1117600"/>
              <a:gd name="T2" fmla="*/ 13707 w 2184400"/>
              <a:gd name="T3" fmla="*/ 0 h 1117600"/>
              <a:gd name="T4" fmla="*/ 13573 w 2184400"/>
              <a:gd name="T5" fmla="*/ 1128 h 1117600"/>
              <a:gd name="T6" fmla="*/ 57405 w 2184400"/>
              <a:gd name="T7" fmla="*/ 38138 h 1117600"/>
              <a:gd name="T8" fmla="*/ 101237 w 2184400"/>
              <a:gd name="T9" fmla="*/ 1128 h 1117600"/>
              <a:gd name="T10" fmla="*/ 101103 w 2184400"/>
              <a:gd name="T11" fmla="*/ 0 h 1117600"/>
              <a:gd name="T12" fmla="*/ 114743 w 2184400"/>
              <a:gd name="T13" fmla="*/ 0 h 1117600"/>
              <a:gd name="T14" fmla="*/ 114810 w 2184400"/>
              <a:gd name="T15" fmla="*/ 1128 h 1117600"/>
              <a:gd name="T16" fmla="*/ 57405 w 2184400"/>
              <a:gd name="T17" fmla="*/ 49599 h 1117600"/>
              <a:gd name="T18" fmla="*/ 0 w 2184400"/>
              <a:gd name="T19" fmla="*/ 1128 h 1117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84400"/>
              <a:gd name="T31" fmla="*/ 0 h 1117600"/>
              <a:gd name="T32" fmla="*/ 2184400 w 2184400"/>
              <a:gd name="T33" fmla="*/ 1117600 h 1117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84400" h="1117600">
                <a:moveTo>
                  <a:pt x="1283" y="0"/>
                </a:moveTo>
                <a:lnTo>
                  <a:pt x="260801" y="0"/>
                </a:lnTo>
                <a:lnTo>
                  <a:pt x="258240" y="25400"/>
                </a:lnTo>
                <a:cubicBezTo>
                  <a:pt x="258240" y="485983"/>
                  <a:pt x="631617" y="859360"/>
                  <a:pt x="1092200" y="859360"/>
                </a:cubicBezTo>
                <a:cubicBezTo>
                  <a:pt x="1552783" y="859360"/>
                  <a:pt x="1926160" y="485983"/>
                  <a:pt x="1926160" y="25400"/>
                </a:cubicBezTo>
                <a:lnTo>
                  <a:pt x="1923600" y="0"/>
                </a:lnTo>
                <a:lnTo>
                  <a:pt x="2183118" y="0"/>
                </a:lnTo>
                <a:lnTo>
                  <a:pt x="2184400" y="25400"/>
                </a:lnTo>
                <a:cubicBezTo>
                  <a:pt x="2184400" y="628605"/>
                  <a:pt x="1695405" y="1117600"/>
                  <a:pt x="1092200" y="1117600"/>
                </a:cubicBezTo>
                <a:cubicBezTo>
                  <a:pt x="488995" y="1117600"/>
                  <a:pt x="0" y="628605"/>
                  <a:pt x="0" y="25400"/>
                </a:cubicBezTo>
                <a:close/>
              </a:path>
            </a:pathLst>
          </a:custGeom>
          <a:solidFill>
            <a:schemeClr val="tx2"/>
          </a:solidFill>
          <a:ln w="12700" cap="flat" cmpd="sng" algn="ctr">
            <a:noFill/>
            <a:prstDash val="solid"/>
            <a:miter lim="800000"/>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28" name="任意多边形 27"/>
          <p:cNvSpPr/>
          <p:nvPr/>
        </p:nvSpPr>
        <p:spPr bwMode="auto">
          <a:xfrm flipV="1">
            <a:off x="859367" y="3892551"/>
            <a:ext cx="2184400" cy="1104900"/>
          </a:xfrm>
          <a:custGeom>
            <a:avLst/>
            <a:gdLst>
              <a:gd name="T0" fmla="*/ 68 w 2184400"/>
              <a:gd name="T1" fmla="*/ 0 h 1117600"/>
              <a:gd name="T2" fmla="*/ 13707 w 2184400"/>
              <a:gd name="T3" fmla="*/ 0 h 1117600"/>
              <a:gd name="T4" fmla="*/ 13573 w 2184400"/>
              <a:gd name="T5" fmla="*/ 1154 h 1117600"/>
              <a:gd name="T6" fmla="*/ 57404 w 2184400"/>
              <a:gd name="T7" fmla="*/ 39042 h 1117600"/>
              <a:gd name="T8" fmla="*/ 101236 w 2184400"/>
              <a:gd name="T9" fmla="*/ 1154 h 1117600"/>
              <a:gd name="T10" fmla="*/ 101102 w 2184400"/>
              <a:gd name="T11" fmla="*/ 0 h 1117600"/>
              <a:gd name="T12" fmla="*/ 114742 w 2184400"/>
              <a:gd name="T13" fmla="*/ 0 h 1117600"/>
              <a:gd name="T14" fmla="*/ 114809 w 2184400"/>
              <a:gd name="T15" fmla="*/ 1154 h 1117600"/>
              <a:gd name="T16" fmla="*/ 57404 w 2184400"/>
              <a:gd name="T17" fmla="*/ 50775 h 1117600"/>
              <a:gd name="T18" fmla="*/ 0 w 2184400"/>
              <a:gd name="T19" fmla="*/ 1154 h 1117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84400"/>
              <a:gd name="T31" fmla="*/ 0 h 1117600"/>
              <a:gd name="T32" fmla="*/ 2184400 w 2184400"/>
              <a:gd name="T33" fmla="*/ 1117600 h 1117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84400" h="1117600">
                <a:moveTo>
                  <a:pt x="1283" y="0"/>
                </a:moveTo>
                <a:lnTo>
                  <a:pt x="260801" y="0"/>
                </a:lnTo>
                <a:lnTo>
                  <a:pt x="258240" y="25400"/>
                </a:lnTo>
                <a:cubicBezTo>
                  <a:pt x="258240" y="485983"/>
                  <a:pt x="631617" y="859360"/>
                  <a:pt x="1092200" y="859360"/>
                </a:cubicBezTo>
                <a:cubicBezTo>
                  <a:pt x="1552783" y="859360"/>
                  <a:pt x="1926160" y="485983"/>
                  <a:pt x="1926160" y="25400"/>
                </a:cubicBezTo>
                <a:lnTo>
                  <a:pt x="1923600" y="0"/>
                </a:lnTo>
                <a:lnTo>
                  <a:pt x="2183118" y="0"/>
                </a:lnTo>
                <a:lnTo>
                  <a:pt x="2184400" y="25400"/>
                </a:lnTo>
                <a:cubicBezTo>
                  <a:pt x="2184400" y="628605"/>
                  <a:pt x="1695405" y="1117600"/>
                  <a:pt x="1092200" y="1117600"/>
                </a:cubicBezTo>
                <a:cubicBezTo>
                  <a:pt x="488995" y="1117600"/>
                  <a:pt x="0" y="628605"/>
                  <a:pt x="0" y="25400"/>
                </a:cubicBezTo>
                <a:close/>
              </a:path>
            </a:pathLst>
          </a:custGeom>
          <a:solidFill>
            <a:schemeClr val="tx2"/>
          </a:solidFill>
          <a:ln w="12700" cap="flat" cmpd="sng" algn="ctr">
            <a:noFill/>
            <a:prstDash val="solid"/>
            <a:miter lim="800000"/>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29" name="任意多边形 28"/>
          <p:cNvSpPr/>
          <p:nvPr/>
        </p:nvSpPr>
        <p:spPr bwMode="auto">
          <a:xfrm flipV="1">
            <a:off x="4720167" y="3892551"/>
            <a:ext cx="2184400" cy="1104900"/>
          </a:xfrm>
          <a:custGeom>
            <a:avLst/>
            <a:gdLst>
              <a:gd name="T0" fmla="*/ 68 w 2184400"/>
              <a:gd name="T1" fmla="*/ 0 h 1117600"/>
              <a:gd name="T2" fmla="*/ 13707 w 2184400"/>
              <a:gd name="T3" fmla="*/ 0 h 1117600"/>
              <a:gd name="T4" fmla="*/ 13573 w 2184400"/>
              <a:gd name="T5" fmla="*/ 1154 h 1117600"/>
              <a:gd name="T6" fmla="*/ 57405 w 2184400"/>
              <a:gd name="T7" fmla="*/ 39042 h 1117600"/>
              <a:gd name="T8" fmla="*/ 101237 w 2184400"/>
              <a:gd name="T9" fmla="*/ 1154 h 1117600"/>
              <a:gd name="T10" fmla="*/ 101103 w 2184400"/>
              <a:gd name="T11" fmla="*/ 0 h 1117600"/>
              <a:gd name="T12" fmla="*/ 114743 w 2184400"/>
              <a:gd name="T13" fmla="*/ 0 h 1117600"/>
              <a:gd name="T14" fmla="*/ 114810 w 2184400"/>
              <a:gd name="T15" fmla="*/ 1154 h 1117600"/>
              <a:gd name="T16" fmla="*/ 57405 w 2184400"/>
              <a:gd name="T17" fmla="*/ 50775 h 1117600"/>
              <a:gd name="T18" fmla="*/ 0 w 2184400"/>
              <a:gd name="T19" fmla="*/ 1154 h 1117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84400"/>
              <a:gd name="T31" fmla="*/ 0 h 1117600"/>
              <a:gd name="T32" fmla="*/ 2184400 w 2184400"/>
              <a:gd name="T33" fmla="*/ 1117600 h 1117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84400" h="1117600">
                <a:moveTo>
                  <a:pt x="1283" y="0"/>
                </a:moveTo>
                <a:lnTo>
                  <a:pt x="260801" y="0"/>
                </a:lnTo>
                <a:lnTo>
                  <a:pt x="258240" y="25400"/>
                </a:lnTo>
                <a:cubicBezTo>
                  <a:pt x="258240" y="485983"/>
                  <a:pt x="631617" y="859360"/>
                  <a:pt x="1092200" y="859360"/>
                </a:cubicBezTo>
                <a:cubicBezTo>
                  <a:pt x="1552783" y="859360"/>
                  <a:pt x="1926160" y="485983"/>
                  <a:pt x="1926160" y="25400"/>
                </a:cubicBezTo>
                <a:lnTo>
                  <a:pt x="1923600" y="0"/>
                </a:lnTo>
                <a:lnTo>
                  <a:pt x="2183118" y="0"/>
                </a:lnTo>
                <a:lnTo>
                  <a:pt x="2184400" y="25400"/>
                </a:lnTo>
                <a:cubicBezTo>
                  <a:pt x="2184400" y="628605"/>
                  <a:pt x="1695405" y="1117600"/>
                  <a:pt x="1092200" y="1117600"/>
                </a:cubicBezTo>
                <a:cubicBezTo>
                  <a:pt x="488995" y="1117600"/>
                  <a:pt x="0" y="628605"/>
                  <a:pt x="0" y="25400"/>
                </a:cubicBezTo>
                <a:close/>
              </a:path>
            </a:pathLst>
          </a:custGeom>
          <a:solidFill>
            <a:schemeClr val="tx2"/>
          </a:solidFill>
          <a:ln w="12700" cap="flat" cmpd="sng" algn="ctr">
            <a:noFill/>
            <a:prstDash val="solid"/>
            <a:miter lim="800000"/>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30" name="任意多边形 29"/>
          <p:cNvSpPr/>
          <p:nvPr/>
        </p:nvSpPr>
        <p:spPr bwMode="auto">
          <a:xfrm flipV="1">
            <a:off x="8580967" y="3892551"/>
            <a:ext cx="2182284" cy="1104900"/>
          </a:xfrm>
          <a:custGeom>
            <a:avLst/>
            <a:gdLst>
              <a:gd name="T0" fmla="*/ 68 w 2184400"/>
              <a:gd name="T1" fmla="*/ 0 h 1117600"/>
              <a:gd name="T2" fmla="*/ 13707 w 2184400"/>
              <a:gd name="T3" fmla="*/ 0 h 1117600"/>
              <a:gd name="T4" fmla="*/ 13573 w 2184400"/>
              <a:gd name="T5" fmla="*/ 1154 h 1117600"/>
              <a:gd name="T6" fmla="*/ 57404 w 2184400"/>
              <a:gd name="T7" fmla="*/ 39042 h 1117600"/>
              <a:gd name="T8" fmla="*/ 101236 w 2184400"/>
              <a:gd name="T9" fmla="*/ 1154 h 1117600"/>
              <a:gd name="T10" fmla="*/ 101102 w 2184400"/>
              <a:gd name="T11" fmla="*/ 0 h 1117600"/>
              <a:gd name="T12" fmla="*/ 114742 w 2184400"/>
              <a:gd name="T13" fmla="*/ 0 h 1117600"/>
              <a:gd name="T14" fmla="*/ 114809 w 2184400"/>
              <a:gd name="T15" fmla="*/ 1154 h 1117600"/>
              <a:gd name="T16" fmla="*/ 57404 w 2184400"/>
              <a:gd name="T17" fmla="*/ 50775 h 1117600"/>
              <a:gd name="T18" fmla="*/ 0 w 2184400"/>
              <a:gd name="T19" fmla="*/ 1154 h 1117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84400"/>
              <a:gd name="T31" fmla="*/ 0 h 1117600"/>
              <a:gd name="T32" fmla="*/ 2184400 w 2184400"/>
              <a:gd name="T33" fmla="*/ 1117600 h 1117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84400" h="1117600">
                <a:moveTo>
                  <a:pt x="1283" y="0"/>
                </a:moveTo>
                <a:lnTo>
                  <a:pt x="260801" y="0"/>
                </a:lnTo>
                <a:lnTo>
                  <a:pt x="258240" y="25400"/>
                </a:lnTo>
                <a:cubicBezTo>
                  <a:pt x="258240" y="485983"/>
                  <a:pt x="631617" y="859360"/>
                  <a:pt x="1092200" y="859360"/>
                </a:cubicBezTo>
                <a:cubicBezTo>
                  <a:pt x="1552783" y="859360"/>
                  <a:pt x="1926160" y="485983"/>
                  <a:pt x="1926160" y="25400"/>
                </a:cubicBezTo>
                <a:lnTo>
                  <a:pt x="1923600" y="0"/>
                </a:lnTo>
                <a:lnTo>
                  <a:pt x="2183118" y="0"/>
                </a:lnTo>
                <a:lnTo>
                  <a:pt x="2184400" y="25400"/>
                </a:lnTo>
                <a:cubicBezTo>
                  <a:pt x="2184400" y="628605"/>
                  <a:pt x="1695405" y="1117600"/>
                  <a:pt x="1092200" y="1117600"/>
                </a:cubicBezTo>
                <a:cubicBezTo>
                  <a:pt x="488995" y="1117600"/>
                  <a:pt x="0" y="628605"/>
                  <a:pt x="0" y="25400"/>
                </a:cubicBezTo>
                <a:close/>
              </a:path>
            </a:pathLst>
          </a:custGeom>
          <a:solidFill>
            <a:schemeClr val="tx2"/>
          </a:solidFill>
          <a:ln w="12700" cap="flat" cmpd="sng" algn="ctr">
            <a:noFill/>
            <a:prstDash val="solid"/>
            <a:miter lim="800000"/>
          </a:ln>
        </p:spPr>
        <p:txBody>
          <a:bodyPr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sp>
        <p:nvSpPr>
          <p:cNvPr id="31" name="文本框 27"/>
          <p:cNvSpPr txBox="1">
            <a:spLocks noChangeArrowheads="1"/>
          </p:cNvSpPr>
          <p:nvPr/>
        </p:nvSpPr>
        <p:spPr bwMode="auto">
          <a:xfrm>
            <a:off x="1449918" y="4210051"/>
            <a:ext cx="982133" cy="921826"/>
          </a:xfrm>
          <a:prstGeom prst="rect">
            <a:avLst/>
          </a:prstGeom>
          <a:noFill/>
          <a:ln w="9525">
            <a:noFill/>
            <a:miter lim="800000"/>
          </a:ln>
        </p:spPr>
        <p:txBody>
          <a:bodyPr lIns="91028" tIns="45515" rIns="91028" bIns="45515">
            <a:spAutoFit/>
          </a:bodyPr>
          <a:lstStyle/>
          <a:p>
            <a:pPr algn="ctr" defTabSz="909955" fontAlgn="base">
              <a:spcBef>
                <a:spcPct val="0"/>
              </a:spcBef>
              <a:spcAft>
                <a:spcPct val="0"/>
              </a:spcAft>
              <a:defRPr/>
            </a:pPr>
            <a:r>
              <a:rPr lang="en-US" altLang="zh-CN" sz="5395" dirty="0">
                <a:solidFill>
                  <a:srgbClr val="5F5F5F"/>
                </a:solidFill>
                <a:latin typeface="Impact" panose="020B0806030902050204" pitchFamily="34" charset="0"/>
                <a:ea typeface="时尚中黑简体" panose="01010104010101010101" charset="-122"/>
                <a:cs typeface="Arial" panose="020B0604020202020204" pitchFamily="34" charset="0"/>
              </a:rPr>
              <a:t>01</a:t>
            </a:r>
            <a:endParaRPr lang="zh-CN" altLang="en-US" sz="5395" dirty="0">
              <a:solidFill>
                <a:srgbClr val="5F5F5F"/>
              </a:solidFill>
              <a:latin typeface="Impact" panose="020B0806030902050204" pitchFamily="34" charset="0"/>
              <a:ea typeface="时尚中黑简体" panose="01010104010101010101" charset="-122"/>
              <a:cs typeface="Arial" panose="020B0604020202020204" pitchFamily="34" charset="0"/>
            </a:endParaRPr>
          </a:p>
        </p:txBody>
      </p:sp>
      <p:sp>
        <p:nvSpPr>
          <p:cNvPr id="32" name="文本框 28"/>
          <p:cNvSpPr txBox="1">
            <a:spLocks noChangeArrowheads="1"/>
          </p:cNvSpPr>
          <p:nvPr/>
        </p:nvSpPr>
        <p:spPr bwMode="auto">
          <a:xfrm>
            <a:off x="3365500" y="4210051"/>
            <a:ext cx="982133" cy="921826"/>
          </a:xfrm>
          <a:prstGeom prst="rect">
            <a:avLst/>
          </a:prstGeom>
          <a:noFill/>
          <a:ln w="9525">
            <a:noFill/>
            <a:miter lim="800000"/>
          </a:ln>
        </p:spPr>
        <p:txBody>
          <a:bodyPr lIns="91028" tIns="45515" rIns="91028" bIns="45515">
            <a:spAutoFit/>
          </a:bodyPr>
          <a:lstStyle/>
          <a:p>
            <a:pPr algn="ctr" defTabSz="909955" fontAlgn="base">
              <a:spcBef>
                <a:spcPct val="0"/>
              </a:spcBef>
              <a:spcAft>
                <a:spcPct val="0"/>
              </a:spcAft>
              <a:defRPr/>
            </a:pPr>
            <a:r>
              <a:rPr lang="en-US" altLang="zh-CN" sz="5395" dirty="0">
                <a:solidFill>
                  <a:srgbClr val="5F5F5F"/>
                </a:solidFill>
                <a:latin typeface="Impact" panose="020B0806030902050204" pitchFamily="34" charset="0"/>
                <a:ea typeface="时尚中黑简体" panose="01010104010101010101" charset="-122"/>
                <a:cs typeface="Arial" panose="020B0604020202020204" pitchFamily="34" charset="0"/>
              </a:rPr>
              <a:t>02</a:t>
            </a:r>
            <a:endParaRPr lang="zh-CN" altLang="en-US" sz="5395" dirty="0">
              <a:solidFill>
                <a:srgbClr val="5F5F5F"/>
              </a:solidFill>
              <a:latin typeface="Impact" panose="020B0806030902050204" pitchFamily="34" charset="0"/>
              <a:ea typeface="时尚中黑简体" panose="01010104010101010101" charset="-122"/>
              <a:cs typeface="Arial" panose="020B0604020202020204" pitchFamily="34" charset="0"/>
            </a:endParaRPr>
          </a:p>
        </p:txBody>
      </p:sp>
      <p:sp>
        <p:nvSpPr>
          <p:cNvPr id="33" name="文本框 29"/>
          <p:cNvSpPr txBox="1">
            <a:spLocks noChangeArrowheads="1"/>
          </p:cNvSpPr>
          <p:nvPr/>
        </p:nvSpPr>
        <p:spPr bwMode="auto">
          <a:xfrm>
            <a:off x="5310717" y="4214284"/>
            <a:ext cx="984251" cy="921826"/>
          </a:xfrm>
          <a:prstGeom prst="rect">
            <a:avLst/>
          </a:prstGeom>
          <a:noFill/>
          <a:ln w="9525">
            <a:noFill/>
            <a:miter lim="800000"/>
          </a:ln>
        </p:spPr>
        <p:txBody>
          <a:bodyPr lIns="91028" tIns="45515" rIns="91028" bIns="45515">
            <a:spAutoFit/>
          </a:bodyPr>
          <a:lstStyle/>
          <a:p>
            <a:pPr algn="ctr" defTabSz="909955" fontAlgn="base">
              <a:spcBef>
                <a:spcPct val="0"/>
              </a:spcBef>
              <a:spcAft>
                <a:spcPct val="0"/>
              </a:spcAft>
              <a:defRPr/>
            </a:pPr>
            <a:r>
              <a:rPr lang="en-US" altLang="zh-CN" sz="5395" dirty="0">
                <a:solidFill>
                  <a:srgbClr val="5F5F5F"/>
                </a:solidFill>
                <a:latin typeface="Impact" panose="020B0806030902050204" pitchFamily="34" charset="0"/>
                <a:ea typeface="时尚中黑简体" panose="01010104010101010101" charset="-122"/>
                <a:cs typeface="Arial" panose="020B0604020202020204" pitchFamily="34" charset="0"/>
              </a:rPr>
              <a:t>03</a:t>
            </a:r>
            <a:endParaRPr lang="zh-CN" altLang="en-US" sz="5395" dirty="0">
              <a:solidFill>
                <a:srgbClr val="5F5F5F"/>
              </a:solidFill>
              <a:latin typeface="Impact" panose="020B0806030902050204" pitchFamily="34" charset="0"/>
              <a:ea typeface="时尚中黑简体" panose="01010104010101010101" charset="-122"/>
              <a:cs typeface="Arial" panose="020B0604020202020204" pitchFamily="34" charset="0"/>
            </a:endParaRPr>
          </a:p>
        </p:txBody>
      </p:sp>
      <p:sp>
        <p:nvSpPr>
          <p:cNvPr id="34" name="文本框 30"/>
          <p:cNvSpPr txBox="1">
            <a:spLocks noChangeArrowheads="1"/>
          </p:cNvSpPr>
          <p:nvPr/>
        </p:nvSpPr>
        <p:spPr bwMode="auto">
          <a:xfrm>
            <a:off x="7243234" y="4214284"/>
            <a:ext cx="982133" cy="921826"/>
          </a:xfrm>
          <a:prstGeom prst="rect">
            <a:avLst/>
          </a:prstGeom>
          <a:noFill/>
          <a:ln w="9525">
            <a:noFill/>
            <a:miter lim="800000"/>
          </a:ln>
        </p:spPr>
        <p:txBody>
          <a:bodyPr lIns="91028" tIns="45515" rIns="91028" bIns="45515">
            <a:spAutoFit/>
          </a:bodyPr>
          <a:lstStyle/>
          <a:p>
            <a:pPr algn="ctr" defTabSz="909955" fontAlgn="base">
              <a:spcBef>
                <a:spcPct val="0"/>
              </a:spcBef>
              <a:spcAft>
                <a:spcPct val="0"/>
              </a:spcAft>
              <a:defRPr/>
            </a:pPr>
            <a:r>
              <a:rPr lang="en-US" altLang="zh-CN" sz="5395" dirty="0">
                <a:solidFill>
                  <a:srgbClr val="5F5F5F"/>
                </a:solidFill>
                <a:latin typeface="Impact" panose="020B0806030902050204" pitchFamily="34" charset="0"/>
                <a:ea typeface="时尚中黑简体" panose="01010104010101010101" charset="-122"/>
                <a:cs typeface="Arial" panose="020B0604020202020204" pitchFamily="34" charset="0"/>
              </a:rPr>
              <a:t>04</a:t>
            </a:r>
            <a:endParaRPr lang="zh-CN" altLang="en-US" sz="5395" dirty="0">
              <a:solidFill>
                <a:srgbClr val="5F5F5F"/>
              </a:solidFill>
              <a:latin typeface="Impact" panose="020B0806030902050204" pitchFamily="34" charset="0"/>
              <a:ea typeface="时尚中黑简体" panose="01010104010101010101" charset="-122"/>
              <a:cs typeface="Arial" panose="020B0604020202020204" pitchFamily="34" charset="0"/>
            </a:endParaRPr>
          </a:p>
        </p:txBody>
      </p:sp>
      <p:sp>
        <p:nvSpPr>
          <p:cNvPr id="35" name="文本框 31"/>
          <p:cNvSpPr txBox="1">
            <a:spLocks noChangeArrowheads="1"/>
          </p:cNvSpPr>
          <p:nvPr/>
        </p:nvSpPr>
        <p:spPr bwMode="auto">
          <a:xfrm>
            <a:off x="9173633" y="4258733"/>
            <a:ext cx="984251" cy="921826"/>
          </a:xfrm>
          <a:prstGeom prst="rect">
            <a:avLst/>
          </a:prstGeom>
          <a:noFill/>
          <a:ln w="9525">
            <a:noFill/>
            <a:miter lim="800000"/>
          </a:ln>
        </p:spPr>
        <p:txBody>
          <a:bodyPr lIns="91028" tIns="45515" rIns="91028" bIns="45515">
            <a:spAutoFit/>
          </a:bodyPr>
          <a:lstStyle/>
          <a:p>
            <a:pPr algn="ctr" defTabSz="909955" fontAlgn="base">
              <a:spcBef>
                <a:spcPct val="0"/>
              </a:spcBef>
              <a:spcAft>
                <a:spcPct val="0"/>
              </a:spcAft>
              <a:defRPr/>
            </a:pPr>
            <a:r>
              <a:rPr lang="en-US" altLang="zh-CN" sz="5395">
                <a:solidFill>
                  <a:srgbClr val="5F5F5F"/>
                </a:solidFill>
                <a:latin typeface="Impact" panose="020B0806030902050204" pitchFamily="34" charset="0"/>
                <a:ea typeface="时尚中黑简体" panose="01010104010101010101" charset="-122"/>
                <a:cs typeface="Arial" panose="020B0604020202020204" pitchFamily="34" charset="0"/>
              </a:rPr>
              <a:t>05</a:t>
            </a:r>
            <a:endParaRPr lang="zh-CN" altLang="en-US" sz="5395">
              <a:solidFill>
                <a:srgbClr val="5F5F5F"/>
              </a:solidFill>
              <a:latin typeface="Impact" panose="020B0806030902050204" pitchFamily="34" charset="0"/>
              <a:ea typeface="时尚中黑简体" panose="01010104010101010101" charset="-122"/>
              <a:cs typeface="Arial" panose="020B0604020202020204" pitchFamily="34" charset="0"/>
            </a:endParaRPr>
          </a:p>
        </p:txBody>
      </p:sp>
      <p:grpSp>
        <p:nvGrpSpPr>
          <p:cNvPr id="3" name="Group 30"/>
          <p:cNvGrpSpPr/>
          <p:nvPr/>
        </p:nvGrpSpPr>
        <p:grpSpPr>
          <a:xfrm>
            <a:off x="563034" y="3136900"/>
            <a:ext cx="2758017" cy="2326217"/>
            <a:chOff x="388" y="997"/>
            <a:chExt cx="1385" cy="1169"/>
          </a:xfrm>
        </p:grpSpPr>
        <p:sp>
          <p:nvSpPr>
            <p:cNvPr id="37" name="文本框 32"/>
            <p:cNvSpPr txBox="1">
              <a:spLocks noChangeArrowheads="1"/>
            </p:cNvSpPr>
            <p:nvPr/>
          </p:nvSpPr>
          <p:spPr bwMode="auto">
            <a:xfrm>
              <a:off x="388" y="1965"/>
              <a:ext cx="1385" cy="201"/>
            </a:xfrm>
            <a:prstGeom prst="rect">
              <a:avLst/>
            </a:prstGeom>
            <a:noFill/>
            <a:ln w="9525">
              <a:noFill/>
              <a:miter lim="800000"/>
            </a:ln>
          </p:spPr>
          <p:txBody>
            <a:bodyPr lIns="91028" tIns="45515" rIns="91028" bIns="45515">
              <a:spAutoFit/>
            </a:bodyPr>
            <a:lstStyle/>
            <a:p>
              <a:pPr algn="ctr" defTabSz="909955" fontAlgn="base">
                <a:spcBef>
                  <a:spcPct val="0"/>
                </a:spcBef>
                <a:spcAft>
                  <a:spcPct val="0"/>
                </a:spcAft>
                <a:defRPr/>
              </a:pPr>
              <a:r>
                <a:rPr lang="zh-CN" altLang="en-US" sz="2005" b="1" dirty="0">
                  <a:solidFill>
                    <a:srgbClr val="5F5F5F"/>
                  </a:solidFill>
                  <a:latin typeface="Arial" panose="020B0604020202020204" pitchFamily="34" charset="0"/>
                  <a:ea typeface="微软雅黑" panose="020B0503020204020204" pitchFamily="34" charset="-122"/>
                </a:rPr>
                <a:t>灵活性高</a:t>
              </a:r>
              <a:endParaRPr lang="zh-CN" altLang="en-US" sz="2005" b="1" dirty="0">
                <a:solidFill>
                  <a:srgbClr val="5F5F5F"/>
                </a:solidFill>
                <a:latin typeface="Arial" panose="020B0604020202020204" pitchFamily="34" charset="0"/>
                <a:ea typeface="微软雅黑" panose="020B0503020204020204" pitchFamily="34" charset="-122"/>
              </a:endParaRPr>
            </a:p>
          </p:txBody>
        </p:sp>
        <p:sp>
          <p:nvSpPr>
            <p:cNvPr id="19487" name="矩形 33"/>
            <p:cNvSpPr/>
            <p:nvPr/>
          </p:nvSpPr>
          <p:spPr>
            <a:xfrm>
              <a:off x="798" y="997"/>
              <a:ext cx="564" cy="273"/>
            </a:xfrm>
            <a:prstGeom prst="rect">
              <a:avLst/>
            </a:prstGeom>
            <a:noFill/>
            <a:ln w="9525">
              <a:noFill/>
            </a:ln>
          </p:spPr>
          <p:txBody>
            <a:bodyPr lIns="91028" tIns="45515" rIns="91028" bIns="45515">
              <a:spAutoFit/>
            </a:bodyPr>
            <a:lstStyle/>
            <a:p>
              <a:pPr algn="just" defTabSz="908685" fontAlgn="base">
                <a:spcBef>
                  <a:spcPct val="0"/>
                </a:spcBef>
                <a:spcAft>
                  <a:spcPct val="0"/>
                </a:spcAft>
                <a:tabLst>
                  <a:tab pos="1350010" algn="l"/>
                </a:tabLst>
              </a:pPr>
              <a:r>
                <a:rPr lang="zh-CN" altLang="en-US" sz="1465" dirty="0">
                  <a:solidFill>
                    <a:srgbClr val="00B050"/>
                  </a:solidFill>
                  <a:latin typeface="微软雅黑" panose="020B0503020204020204" pitchFamily="34" charset="-122"/>
                  <a:ea typeface="微软雅黑" panose="020B0503020204020204" pitchFamily="34" charset="-122"/>
                </a:rPr>
                <a:t>灵活性高不受地形限制</a:t>
              </a:r>
              <a:endParaRPr lang="en-US" altLang="zh-CN" sz="1465" dirty="0">
                <a:solidFill>
                  <a:srgbClr val="00B050"/>
                </a:solidFill>
                <a:latin typeface="微软雅黑" panose="020B0503020204020204" pitchFamily="34" charset="-122"/>
                <a:ea typeface="微软雅黑" panose="020B0503020204020204" pitchFamily="34" charset="-122"/>
              </a:endParaRPr>
            </a:p>
          </p:txBody>
        </p:sp>
      </p:grpSp>
      <p:grpSp>
        <p:nvGrpSpPr>
          <p:cNvPr id="4" name="Group 32"/>
          <p:cNvGrpSpPr/>
          <p:nvPr/>
        </p:nvGrpSpPr>
        <p:grpSpPr>
          <a:xfrm>
            <a:off x="4449234" y="3098800"/>
            <a:ext cx="6669617" cy="2404534"/>
            <a:chOff x="2340" y="978"/>
            <a:chExt cx="3350" cy="1208"/>
          </a:xfrm>
        </p:grpSpPr>
        <p:sp>
          <p:nvSpPr>
            <p:cNvPr id="52" name="文本框 38"/>
            <p:cNvSpPr txBox="1">
              <a:spLocks noChangeArrowheads="1"/>
            </p:cNvSpPr>
            <p:nvPr/>
          </p:nvSpPr>
          <p:spPr bwMode="auto">
            <a:xfrm>
              <a:off x="2340" y="1985"/>
              <a:ext cx="1385" cy="201"/>
            </a:xfrm>
            <a:prstGeom prst="rect">
              <a:avLst/>
            </a:prstGeom>
            <a:noFill/>
            <a:ln w="9525">
              <a:noFill/>
              <a:miter lim="800000"/>
            </a:ln>
          </p:spPr>
          <p:txBody>
            <a:bodyPr lIns="91028" tIns="45515" rIns="91028" bIns="45515">
              <a:spAutoFit/>
            </a:bodyPr>
            <a:lstStyle/>
            <a:p>
              <a:pPr algn="ctr" defTabSz="909955" fontAlgn="base">
                <a:spcBef>
                  <a:spcPct val="0"/>
                </a:spcBef>
                <a:spcAft>
                  <a:spcPct val="0"/>
                </a:spcAft>
                <a:defRPr/>
              </a:pPr>
              <a:r>
                <a:rPr lang="zh-CN" altLang="en-US" sz="2005" b="1" dirty="0">
                  <a:solidFill>
                    <a:srgbClr val="5F5F5F"/>
                  </a:solidFill>
                  <a:latin typeface="Arial" panose="020B0604020202020204" pitchFamily="34" charset="0"/>
                  <a:ea typeface="微软雅黑" panose="020B0503020204020204" pitchFamily="34" charset="-122"/>
                </a:rPr>
                <a:t>适应性广</a:t>
              </a:r>
              <a:endParaRPr lang="zh-CN" altLang="en-US" sz="2005" b="1" dirty="0">
                <a:solidFill>
                  <a:srgbClr val="5F5F5F"/>
                </a:solidFill>
                <a:latin typeface="Arial" panose="020B0604020202020204" pitchFamily="34" charset="0"/>
                <a:ea typeface="微软雅黑" panose="020B0503020204020204" pitchFamily="34" charset="-122"/>
              </a:endParaRPr>
            </a:p>
          </p:txBody>
        </p:sp>
        <p:sp>
          <p:nvSpPr>
            <p:cNvPr id="53" name="矩形 39"/>
            <p:cNvSpPr>
              <a:spLocks noChangeArrowheads="1"/>
            </p:cNvSpPr>
            <p:nvPr/>
          </p:nvSpPr>
          <p:spPr bwMode="auto">
            <a:xfrm>
              <a:off x="4615" y="978"/>
              <a:ext cx="1075" cy="464"/>
            </a:xfrm>
            <a:prstGeom prst="rect">
              <a:avLst/>
            </a:prstGeom>
            <a:noFill/>
            <a:ln w="9525">
              <a:noFill/>
              <a:miter lim="800000"/>
            </a:ln>
          </p:spPr>
          <p:txBody>
            <a:bodyPr lIns="91028" tIns="45515" rIns="91028" bIns="45515">
              <a:spAutoFit/>
            </a:bodyPr>
            <a:lstStyle/>
            <a:p>
              <a:pPr algn="just" defTabSz="909955" fontAlgn="base">
                <a:spcBef>
                  <a:spcPct val="0"/>
                </a:spcBef>
                <a:spcAft>
                  <a:spcPct val="0"/>
                </a:spcAft>
                <a:tabLst>
                  <a:tab pos="1350645" algn="l"/>
                </a:tabLst>
                <a:defRPr/>
              </a:pPr>
              <a:r>
                <a:rPr lang="zh-CN" altLang="en-US" sz="1465"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搭载不同任务模块可以采集视频、图像、三维、全景等不同数据效果</a:t>
              </a:r>
              <a:endParaRPr lang="en-US" altLang="zh-CN" sz="1465"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909955" fontAlgn="base">
                <a:spcBef>
                  <a:spcPct val="0"/>
                </a:spcBef>
                <a:spcAft>
                  <a:spcPct val="0"/>
                </a:spcAft>
                <a:tabLst>
                  <a:tab pos="1350645" algn="l"/>
                </a:tabLst>
                <a:defRPr/>
              </a:pPr>
              <a:endParaRPr lang="en-US" altLang="zh-CN" sz="1000" dirty="0">
                <a:solidFill>
                  <a:srgbClr val="7F7F7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 name="Group 31"/>
          <p:cNvGrpSpPr/>
          <p:nvPr/>
        </p:nvGrpSpPr>
        <p:grpSpPr>
          <a:xfrm>
            <a:off x="2554818" y="3115734"/>
            <a:ext cx="4461933" cy="2347384"/>
            <a:chOff x="1389" y="986"/>
            <a:chExt cx="2241" cy="1180"/>
          </a:xfrm>
        </p:grpSpPr>
        <p:sp>
          <p:nvSpPr>
            <p:cNvPr id="55" name="文本框 40"/>
            <p:cNvSpPr txBox="1">
              <a:spLocks noChangeArrowheads="1"/>
            </p:cNvSpPr>
            <p:nvPr/>
          </p:nvSpPr>
          <p:spPr bwMode="auto">
            <a:xfrm>
              <a:off x="1389" y="1965"/>
              <a:ext cx="1384" cy="201"/>
            </a:xfrm>
            <a:prstGeom prst="rect">
              <a:avLst/>
            </a:prstGeom>
            <a:noFill/>
            <a:ln w="9525">
              <a:noFill/>
              <a:miter lim="800000"/>
            </a:ln>
          </p:spPr>
          <p:txBody>
            <a:bodyPr lIns="91028" tIns="45515" rIns="91028" bIns="45515">
              <a:spAutoFit/>
            </a:bodyPr>
            <a:lstStyle/>
            <a:p>
              <a:pPr algn="ctr" defTabSz="909955" fontAlgn="base">
                <a:spcBef>
                  <a:spcPct val="0"/>
                </a:spcBef>
                <a:spcAft>
                  <a:spcPct val="0"/>
                </a:spcAft>
                <a:defRPr/>
              </a:pPr>
              <a:r>
                <a:rPr lang="zh-CN" altLang="en-US" sz="2005" b="1" dirty="0">
                  <a:solidFill>
                    <a:srgbClr val="5F5F5F"/>
                  </a:solidFill>
                  <a:latin typeface="Arial" panose="020B0604020202020204" pitchFamily="34" charset="0"/>
                  <a:ea typeface="微软雅黑" panose="020B0503020204020204" pitchFamily="34" charset="-122"/>
                </a:rPr>
                <a:t>机动性强</a:t>
              </a:r>
              <a:endParaRPr lang="zh-CN" altLang="en-US" sz="2005" b="1" dirty="0">
                <a:solidFill>
                  <a:srgbClr val="5F5F5F"/>
                </a:solidFill>
                <a:latin typeface="Arial" panose="020B0604020202020204" pitchFamily="34" charset="0"/>
                <a:ea typeface="微软雅黑" panose="020B0503020204020204" pitchFamily="34" charset="-122"/>
              </a:endParaRPr>
            </a:p>
          </p:txBody>
        </p:sp>
        <p:sp>
          <p:nvSpPr>
            <p:cNvPr id="19483" name="矩形 41"/>
            <p:cNvSpPr/>
            <p:nvPr/>
          </p:nvSpPr>
          <p:spPr>
            <a:xfrm>
              <a:off x="2609" y="986"/>
              <a:ext cx="1021" cy="273"/>
            </a:xfrm>
            <a:prstGeom prst="rect">
              <a:avLst/>
            </a:prstGeom>
            <a:noFill/>
            <a:ln w="9525">
              <a:noFill/>
            </a:ln>
          </p:spPr>
          <p:txBody>
            <a:bodyPr lIns="91028" tIns="45515" rIns="91028" bIns="45515">
              <a:spAutoFit/>
            </a:bodyPr>
            <a:lstStyle/>
            <a:p>
              <a:pPr algn="just" defTabSz="908685" fontAlgn="base">
                <a:spcBef>
                  <a:spcPct val="0"/>
                </a:spcBef>
                <a:spcAft>
                  <a:spcPct val="0"/>
                </a:spcAft>
                <a:tabLst>
                  <a:tab pos="1350010" algn="l"/>
                </a:tabLst>
              </a:pPr>
              <a:r>
                <a:rPr lang="zh-CN" altLang="en-US" sz="1465" dirty="0">
                  <a:solidFill>
                    <a:srgbClr val="00B050"/>
                  </a:solidFill>
                  <a:latin typeface="微软雅黑" panose="020B0503020204020204" pitchFamily="34" charset="-122"/>
                  <a:ea typeface="微软雅黑" panose="020B0503020204020204" pitchFamily="34" charset="-122"/>
                </a:rPr>
                <a:t>无论地形地貌城市山区都可以飞行拍摄</a:t>
              </a:r>
              <a:endParaRPr lang="en-US" altLang="zh-CN" sz="1465" dirty="0">
                <a:solidFill>
                  <a:srgbClr val="00B050"/>
                </a:solidFill>
                <a:latin typeface="微软雅黑" panose="020B0503020204020204" pitchFamily="34" charset="-122"/>
                <a:ea typeface="微软雅黑" panose="020B0503020204020204" pitchFamily="34" charset="-122"/>
              </a:endParaRPr>
            </a:p>
          </p:txBody>
        </p:sp>
      </p:grpSp>
      <p:sp>
        <p:nvSpPr>
          <p:cNvPr id="57" name="文本框 38"/>
          <p:cNvSpPr txBox="1">
            <a:spLocks noChangeArrowheads="1"/>
          </p:cNvSpPr>
          <p:nvPr/>
        </p:nvSpPr>
        <p:spPr bwMode="auto">
          <a:xfrm>
            <a:off x="7175500" y="4984752"/>
            <a:ext cx="1102784" cy="709652"/>
          </a:xfrm>
          <a:prstGeom prst="rect">
            <a:avLst/>
          </a:prstGeom>
          <a:noFill/>
          <a:ln w="9525">
            <a:noFill/>
            <a:miter lim="800000"/>
          </a:ln>
        </p:spPr>
        <p:txBody>
          <a:bodyPr lIns="91028" tIns="45515" rIns="91028" bIns="45515">
            <a:spAutoFit/>
          </a:bodyPr>
          <a:lstStyle/>
          <a:p>
            <a:pPr algn="ctr" defTabSz="909955" fontAlgn="base">
              <a:spcBef>
                <a:spcPct val="0"/>
              </a:spcBef>
              <a:spcAft>
                <a:spcPct val="0"/>
              </a:spcAft>
              <a:defRPr/>
            </a:pPr>
            <a:r>
              <a:rPr lang="zh-CN" altLang="en-US" sz="2005" b="1" dirty="0">
                <a:solidFill>
                  <a:srgbClr val="5F5F5F"/>
                </a:solidFill>
                <a:latin typeface="Arial" panose="020B0604020202020204" pitchFamily="34" charset="0"/>
                <a:ea typeface="微软雅黑" panose="020B0503020204020204" pitchFamily="34" charset="-122"/>
              </a:rPr>
              <a:t>图像清晰准确</a:t>
            </a:r>
            <a:endParaRPr lang="zh-CN" altLang="en-US" sz="2005" b="1" dirty="0">
              <a:solidFill>
                <a:srgbClr val="5F5F5F"/>
              </a:solidFill>
              <a:latin typeface="Arial" panose="020B0604020202020204" pitchFamily="34" charset="0"/>
              <a:ea typeface="微软雅黑" panose="020B0503020204020204" pitchFamily="34" charset="-122"/>
            </a:endParaRPr>
          </a:p>
        </p:txBody>
      </p:sp>
      <p:sp>
        <p:nvSpPr>
          <p:cNvPr id="58" name="文本框 38"/>
          <p:cNvSpPr txBox="1">
            <a:spLocks noChangeArrowheads="1"/>
          </p:cNvSpPr>
          <p:nvPr/>
        </p:nvSpPr>
        <p:spPr bwMode="auto">
          <a:xfrm>
            <a:off x="8970433" y="5054601"/>
            <a:ext cx="1390651" cy="709652"/>
          </a:xfrm>
          <a:prstGeom prst="rect">
            <a:avLst/>
          </a:prstGeom>
          <a:noFill/>
          <a:ln w="9525">
            <a:noFill/>
            <a:miter lim="800000"/>
          </a:ln>
        </p:spPr>
        <p:txBody>
          <a:bodyPr lIns="91028" tIns="45515" rIns="91028" bIns="45515">
            <a:spAutoFit/>
          </a:bodyPr>
          <a:lstStyle/>
          <a:p>
            <a:pPr algn="ctr" defTabSz="909955" fontAlgn="base">
              <a:spcBef>
                <a:spcPct val="0"/>
              </a:spcBef>
              <a:spcAft>
                <a:spcPct val="0"/>
              </a:spcAft>
              <a:defRPr/>
            </a:pPr>
            <a:r>
              <a:rPr lang="zh-CN" altLang="en-US" sz="2005" b="1" dirty="0">
                <a:solidFill>
                  <a:srgbClr val="5F5F5F"/>
                </a:solidFill>
                <a:latin typeface="Arial" panose="020B0604020202020204" pitchFamily="34" charset="0"/>
                <a:ea typeface="微软雅黑" panose="020B0503020204020204" pitchFamily="34" charset="-122"/>
              </a:rPr>
              <a:t>获取数据成本低</a:t>
            </a:r>
            <a:endParaRPr lang="zh-CN" altLang="en-US" sz="2005" b="1" dirty="0">
              <a:solidFill>
                <a:srgbClr val="5F5F5F"/>
              </a:solidFill>
              <a:latin typeface="Arial" panose="020B0604020202020204" pitchFamily="34" charset="0"/>
              <a:ea typeface="微软雅黑" panose="020B0503020204020204" pitchFamily="34" charset="-122"/>
            </a:endParaRPr>
          </a:p>
        </p:txBody>
      </p:sp>
      <p:sp>
        <p:nvSpPr>
          <p:cNvPr id="19480" name="矩形 33"/>
          <p:cNvSpPr/>
          <p:nvPr/>
        </p:nvSpPr>
        <p:spPr>
          <a:xfrm>
            <a:off x="3111501" y="3113617"/>
            <a:ext cx="1706033" cy="543453"/>
          </a:xfrm>
          <a:prstGeom prst="rect">
            <a:avLst/>
          </a:prstGeom>
          <a:noFill/>
          <a:ln w="9525">
            <a:noFill/>
          </a:ln>
        </p:spPr>
        <p:txBody>
          <a:bodyPr lIns="91028" tIns="45515" rIns="91028" bIns="45515">
            <a:spAutoFit/>
          </a:bodyPr>
          <a:lstStyle/>
          <a:p>
            <a:pPr algn="just" defTabSz="908685" fontAlgn="base">
              <a:spcBef>
                <a:spcPct val="0"/>
              </a:spcBef>
              <a:spcAft>
                <a:spcPct val="0"/>
              </a:spcAft>
              <a:tabLst>
                <a:tab pos="1350010" algn="l"/>
              </a:tabLst>
            </a:pPr>
            <a:r>
              <a:rPr lang="zh-CN" altLang="en-US" sz="1465" dirty="0">
                <a:solidFill>
                  <a:srgbClr val="00B050"/>
                </a:solidFill>
                <a:latin typeface="微软雅黑" panose="020B0503020204020204" pitchFamily="34" charset="-122"/>
                <a:ea typeface="微软雅黑" panose="020B0503020204020204" pitchFamily="34" charset="-122"/>
              </a:rPr>
              <a:t>机动性强应对突发事件可快速起飞</a:t>
            </a:r>
            <a:endParaRPr lang="en-US" altLang="zh-CN" sz="1465" dirty="0">
              <a:solidFill>
                <a:srgbClr val="00B050"/>
              </a:solidFill>
              <a:latin typeface="微软雅黑" panose="020B0503020204020204" pitchFamily="34" charset="-122"/>
              <a:ea typeface="微软雅黑" panose="020B0503020204020204" pitchFamily="34" charset="-122"/>
            </a:endParaRPr>
          </a:p>
        </p:txBody>
      </p:sp>
      <p:sp>
        <p:nvSpPr>
          <p:cNvPr id="19481" name="矩形 33"/>
          <p:cNvSpPr/>
          <p:nvPr/>
        </p:nvSpPr>
        <p:spPr>
          <a:xfrm>
            <a:off x="7118352" y="3136900"/>
            <a:ext cx="1593849" cy="543453"/>
          </a:xfrm>
          <a:prstGeom prst="rect">
            <a:avLst/>
          </a:prstGeom>
          <a:noFill/>
          <a:ln w="9525">
            <a:noFill/>
          </a:ln>
        </p:spPr>
        <p:txBody>
          <a:bodyPr lIns="91028" tIns="45515" rIns="91028" bIns="45515">
            <a:spAutoFit/>
          </a:bodyPr>
          <a:lstStyle/>
          <a:p>
            <a:pPr algn="just" defTabSz="908685" fontAlgn="base">
              <a:spcBef>
                <a:spcPct val="0"/>
              </a:spcBef>
              <a:spcAft>
                <a:spcPct val="0"/>
              </a:spcAft>
              <a:tabLst>
                <a:tab pos="1350010" algn="l"/>
              </a:tabLst>
            </a:pPr>
            <a:r>
              <a:rPr lang="zh-CN" altLang="en-US" sz="1465" dirty="0">
                <a:solidFill>
                  <a:srgbClr val="00B050"/>
                </a:solidFill>
                <a:latin typeface="微软雅黑" panose="020B0503020204020204" pitchFamily="34" charset="-122"/>
                <a:ea typeface="微软雅黑" panose="020B0503020204020204" pitchFamily="34" charset="-122"/>
              </a:rPr>
              <a:t>搭载变焦镜头可以超远清晰拍摄</a:t>
            </a:r>
            <a:endParaRPr lang="en-US" altLang="zh-CN" sz="1465" dirty="0">
              <a:solidFill>
                <a:srgbClr val="00B05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par>
                          <p:cTn id="48" fill="hold">
                            <p:stCondLst>
                              <p:cond delay="5500"/>
                            </p:stCondLst>
                            <p:childTnLst>
                              <p:par>
                                <p:cTn id="49" presetID="9"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dissolve">
                                      <p:cBhvr>
                                        <p:cTn id="51" dur="500"/>
                                        <p:tgtEl>
                                          <p:spTgt spid="32"/>
                                        </p:tgtEl>
                                      </p:cBhvr>
                                    </p:animEffect>
                                  </p:childTnLst>
                                </p:cTn>
                              </p:par>
                            </p:childTnLst>
                          </p:cTn>
                        </p:par>
                        <p:par>
                          <p:cTn id="52" fill="hold">
                            <p:stCondLst>
                              <p:cond delay="6000"/>
                            </p:stCondLst>
                            <p:childTnLst>
                              <p:par>
                                <p:cTn id="53" presetID="9" presetClass="entr" presetSubtype="0"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dissolve">
                                      <p:cBhvr>
                                        <p:cTn id="55" dur="500"/>
                                        <p:tgtEl>
                                          <p:spTgt spid="33"/>
                                        </p:tgtEl>
                                      </p:cBhvr>
                                    </p:animEffect>
                                  </p:childTnLst>
                                </p:cTn>
                              </p:par>
                            </p:childTnLst>
                          </p:cTn>
                        </p:par>
                        <p:par>
                          <p:cTn id="56" fill="hold">
                            <p:stCondLst>
                              <p:cond delay="6500"/>
                            </p:stCondLst>
                            <p:childTnLst>
                              <p:par>
                                <p:cTn id="57" presetID="9" presetClass="entr" presetSubtype="0"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dissolve">
                                      <p:cBhvr>
                                        <p:cTn id="59" dur="500"/>
                                        <p:tgtEl>
                                          <p:spTgt spid="34"/>
                                        </p:tgtEl>
                                      </p:cBhvr>
                                    </p:animEffect>
                                  </p:childTnLst>
                                </p:cTn>
                              </p:par>
                            </p:childTnLst>
                          </p:cTn>
                        </p:par>
                        <p:par>
                          <p:cTn id="60" fill="hold">
                            <p:stCondLst>
                              <p:cond delay="7000"/>
                            </p:stCondLst>
                            <p:childTnLst>
                              <p:par>
                                <p:cTn id="61" presetID="9"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dissolve">
                                      <p:cBhvr>
                                        <p:cTn id="63" dur="500"/>
                                        <p:tgtEl>
                                          <p:spTgt spid="35"/>
                                        </p:tgtEl>
                                      </p:cBhvr>
                                    </p:animEffect>
                                  </p:childTnLst>
                                </p:cTn>
                              </p:par>
                            </p:childTnLst>
                          </p:cTn>
                        </p:par>
                        <p:par>
                          <p:cTn id="64" fill="hold">
                            <p:stCondLst>
                              <p:cond delay="7500"/>
                            </p:stCondLst>
                            <p:childTnLst>
                              <p:par>
                                <p:cTn id="65" presetID="42" presetClass="entr" presetSubtype="0" fill="hold"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anim calcmode="lin" valueType="num">
                                      <p:cBhvr>
                                        <p:cTn id="68" dur="1000" fill="hold"/>
                                        <p:tgtEl>
                                          <p:spTgt spid="3"/>
                                        </p:tgtEl>
                                        <p:attrNameLst>
                                          <p:attrName>ppt_x</p:attrName>
                                        </p:attrNameLst>
                                      </p:cBhvr>
                                      <p:tavLst>
                                        <p:tav tm="0">
                                          <p:val>
                                            <p:strVal val="#ppt_x"/>
                                          </p:val>
                                        </p:tav>
                                        <p:tav tm="100000">
                                          <p:val>
                                            <p:strVal val="#ppt_x"/>
                                          </p:val>
                                        </p:tav>
                                      </p:tavLst>
                                    </p:anim>
                                    <p:anim calcmode="lin" valueType="num">
                                      <p:cBhvr>
                                        <p:cTn id="69" dur="1000" fill="hold"/>
                                        <p:tgtEl>
                                          <p:spTgt spid="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1000"/>
                                        <p:tgtEl>
                                          <p:spTgt spid="5"/>
                                        </p:tgtEl>
                                      </p:cBhvr>
                                    </p:animEffect>
                                    <p:anim calcmode="lin" valueType="num">
                                      <p:cBhvr>
                                        <p:cTn id="73" dur="1000" fill="hold"/>
                                        <p:tgtEl>
                                          <p:spTgt spid="5"/>
                                        </p:tgtEl>
                                        <p:attrNameLst>
                                          <p:attrName>ppt_x</p:attrName>
                                        </p:attrNameLst>
                                      </p:cBhvr>
                                      <p:tavLst>
                                        <p:tav tm="0">
                                          <p:val>
                                            <p:strVal val="#ppt_x"/>
                                          </p:val>
                                        </p:tav>
                                        <p:tav tm="100000">
                                          <p:val>
                                            <p:strVal val="#ppt_x"/>
                                          </p:val>
                                        </p:tav>
                                      </p:tavLst>
                                    </p:anim>
                                    <p:anim calcmode="lin" valueType="num">
                                      <p:cBhvr>
                                        <p:cTn id="74" dur="1000" fill="hold"/>
                                        <p:tgtEl>
                                          <p:spTgt spid="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1000"/>
                                        <p:tgtEl>
                                          <p:spTgt spid="4"/>
                                        </p:tgtEl>
                                      </p:cBhvr>
                                    </p:animEffect>
                                    <p:anim calcmode="lin" valueType="num">
                                      <p:cBhvr>
                                        <p:cTn id="78" dur="1000" fill="hold"/>
                                        <p:tgtEl>
                                          <p:spTgt spid="4"/>
                                        </p:tgtEl>
                                        <p:attrNameLst>
                                          <p:attrName>ppt_x</p:attrName>
                                        </p:attrNameLst>
                                      </p:cBhvr>
                                      <p:tavLst>
                                        <p:tav tm="0">
                                          <p:val>
                                            <p:strVal val="#ppt_x"/>
                                          </p:val>
                                        </p:tav>
                                        <p:tav tm="100000">
                                          <p:val>
                                            <p:strVal val="#ppt_x"/>
                                          </p:val>
                                        </p:tav>
                                      </p:tavLst>
                                    </p:anim>
                                    <p:anim calcmode="lin" valueType="num">
                                      <p:cBhvr>
                                        <p:cTn id="7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9"/>
          <p:cNvGrpSpPr/>
          <p:nvPr/>
        </p:nvGrpSpPr>
        <p:grpSpPr>
          <a:xfrm>
            <a:off x="224367" y="1272117"/>
            <a:ext cx="643467" cy="582083"/>
            <a:chOff x="885" y="2064"/>
            <a:chExt cx="998" cy="998"/>
          </a:xfrm>
        </p:grpSpPr>
        <p:sp>
          <p:nvSpPr>
            <p:cNvPr id="37" name="椭圆 12"/>
            <p:cNvSpPr>
              <a:spLocks noChangeArrowheads="1"/>
            </p:cNvSpPr>
            <p:nvPr/>
          </p:nvSpPr>
          <p:spPr bwMode="auto">
            <a:xfrm>
              <a:off x="941" y="2151"/>
              <a:ext cx="909" cy="820"/>
            </a:xfrm>
            <a:prstGeom prst="ellipse">
              <a:avLst/>
            </a:prstGeom>
            <a:solidFill>
              <a:schemeClr val="tx2"/>
            </a:solidFill>
            <a:ln w="15875" algn="ctr">
              <a:noFill/>
              <a:round/>
            </a:ln>
          </p:spPr>
          <p:txBody>
            <a:bodyPr lIns="140801" tIns="70399" rIns="140801" bIns="70399" anchor="ctr"/>
            <a:lstStyle/>
            <a:p>
              <a:pPr algn="ctr" defTabSz="1212215" fontAlgn="base">
                <a:spcBef>
                  <a:spcPct val="0"/>
                </a:spcBef>
                <a:spcAft>
                  <a:spcPct val="0"/>
                </a:spcAft>
                <a:defRPr/>
              </a:pPr>
              <a:endParaRPr lang="zh-CN" altLang="en-US" sz="2380">
                <a:solidFill>
                  <a:srgbClr val="FFFFFF"/>
                </a:solidFill>
                <a:latin typeface="Arial" panose="020B0604020202020204"/>
                <a:ea typeface="微软雅黑" panose="020B0503020204020204" pitchFamily="34" charset="-122"/>
              </a:endParaRPr>
            </a:p>
          </p:txBody>
        </p:sp>
        <p:sp>
          <p:nvSpPr>
            <p:cNvPr id="38" name="AutoShape 26"/>
            <p:cNvSpPr>
              <a:spLocks noChangeArrowheads="1"/>
            </p:cNvSpPr>
            <p:nvPr/>
          </p:nvSpPr>
          <p:spPr bwMode="auto">
            <a:xfrm>
              <a:off x="885" y="2064"/>
              <a:ext cx="998" cy="998"/>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2 h 21600"/>
                <a:gd name="T10" fmla="*/ 2 w 21600"/>
                <a:gd name="T11" fmla="*/ 2 h 21600"/>
                <a:gd name="T12" fmla="*/ 2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0 w 21600"/>
                <a:gd name="T25" fmla="*/ 3160 h 21600"/>
                <a:gd name="T26" fmla="*/ 18440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21" y="10800"/>
                  </a:moveTo>
                  <a:cubicBezTo>
                    <a:pt x="2121" y="15593"/>
                    <a:pt x="6007" y="19479"/>
                    <a:pt x="10800" y="19479"/>
                  </a:cubicBezTo>
                  <a:cubicBezTo>
                    <a:pt x="15593" y="19479"/>
                    <a:pt x="19479" y="15593"/>
                    <a:pt x="19479" y="10800"/>
                  </a:cubicBezTo>
                  <a:cubicBezTo>
                    <a:pt x="19479" y="6007"/>
                    <a:pt x="15593" y="2121"/>
                    <a:pt x="10800" y="2121"/>
                  </a:cubicBezTo>
                  <a:cubicBezTo>
                    <a:pt x="6007" y="2121"/>
                    <a:pt x="2121" y="6007"/>
                    <a:pt x="2121" y="10800"/>
                  </a:cubicBezTo>
                  <a:close/>
                </a:path>
              </a:pathLst>
            </a:custGeom>
            <a:solidFill>
              <a:schemeClr val="bg2"/>
            </a:solidFill>
            <a:ln w="9525">
              <a:noFill/>
              <a:round/>
            </a:ln>
          </p:spPr>
          <p:txBody>
            <a:bodyPr wrap="none" anchor="ctr"/>
            <a:lstStyle/>
            <a:p>
              <a:pPr defTabSz="1212215" fontAlgn="base">
                <a:spcBef>
                  <a:spcPct val="0"/>
                </a:spcBef>
                <a:spcAft>
                  <a:spcPct val="0"/>
                </a:spcAft>
                <a:defRPr/>
              </a:pPr>
              <a:endParaRPr lang="zh-CN" altLang="en-US" sz="2380" b="1">
                <a:solidFill>
                  <a:srgbClr val="000000"/>
                </a:solidFill>
                <a:latin typeface="Arial" panose="020B0604020202020204" pitchFamily="34" charset="0"/>
                <a:ea typeface="微软雅黑" panose="020B0503020204020204" pitchFamily="34" charset="-122"/>
              </a:endParaRPr>
            </a:p>
          </p:txBody>
        </p:sp>
      </p:grpSp>
      <p:sp>
        <p:nvSpPr>
          <p:cNvPr id="39" name="TextBox 22"/>
          <p:cNvSpPr txBox="1">
            <a:spLocks noChangeArrowheads="1"/>
          </p:cNvSpPr>
          <p:nvPr/>
        </p:nvSpPr>
        <p:spPr bwMode="auto">
          <a:xfrm>
            <a:off x="664634" y="1365251"/>
            <a:ext cx="2154767" cy="411927"/>
          </a:xfrm>
          <a:prstGeom prst="rect">
            <a:avLst/>
          </a:prstGeom>
          <a:noFill/>
          <a:ln w="9525">
            <a:noFill/>
            <a:miter lim="800000"/>
          </a:ln>
        </p:spPr>
        <p:txBody>
          <a:bodyPr lIns="140801" tIns="70399" rIns="140801" bIns="70399">
            <a:spAutoFit/>
          </a:bodyPr>
          <a:lstStyle/>
          <a:p>
            <a:pPr algn="ctr" defTabSz="1212215" fontAlgn="base">
              <a:spcBef>
                <a:spcPct val="0"/>
              </a:spcBef>
              <a:spcAft>
                <a:spcPct val="0"/>
              </a:spcAft>
              <a:defRPr/>
            </a:pPr>
            <a:r>
              <a:rPr lang="zh-CN" altLang="en-US" sz="1755" b="1" dirty="0">
                <a:solidFill>
                  <a:srgbClr val="00B050"/>
                </a:solidFill>
                <a:latin typeface="微软雅黑" panose="020B0503020204020204" pitchFamily="34" charset="-122"/>
                <a:ea typeface="微软雅黑" panose="020B0503020204020204" pitchFamily="34" charset="-122"/>
              </a:rPr>
              <a:t>日常巡查执法</a:t>
            </a:r>
            <a:endParaRPr lang="zh-CN" altLang="en-US" sz="1755" b="1" dirty="0">
              <a:solidFill>
                <a:srgbClr val="00B050"/>
              </a:solidFill>
              <a:latin typeface="微软雅黑" panose="020B0503020204020204" pitchFamily="34" charset="-122"/>
              <a:ea typeface="微软雅黑" panose="020B0503020204020204" pitchFamily="34" charset="-122"/>
            </a:endParaRPr>
          </a:p>
        </p:txBody>
      </p:sp>
      <p:sp>
        <p:nvSpPr>
          <p:cNvPr id="23556" name="矩形 2"/>
          <p:cNvSpPr/>
          <p:nvPr/>
        </p:nvSpPr>
        <p:spPr>
          <a:xfrm>
            <a:off x="304175" y="1365251"/>
            <a:ext cx="479618" cy="379656"/>
          </a:xfrm>
          <a:prstGeom prst="rect">
            <a:avLst/>
          </a:prstGeom>
          <a:noFill/>
          <a:ln w="9525">
            <a:noFill/>
          </a:ln>
        </p:spPr>
        <p:txBody>
          <a:bodyPr wrap="none">
            <a:spAutoFit/>
          </a:bodyPr>
          <a:lstStyle/>
          <a:p>
            <a:pPr algn="ctr" defTabSz="1210945" fontAlgn="base">
              <a:spcBef>
                <a:spcPct val="0"/>
              </a:spcBef>
              <a:spcAft>
                <a:spcPct val="0"/>
              </a:spcAft>
            </a:pPr>
            <a:r>
              <a:rPr lang="en-US" altLang="zh-CN" sz="1865" b="1" dirty="0">
                <a:solidFill>
                  <a:prstClr val="white"/>
                </a:solidFill>
                <a:latin typeface="微软雅黑" panose="020B0503020204020204" pitchFamily="34" charset="-122"/>
                <a:ea typeface="微软雅黑" panose="020B0503020204020204" pitchFamily="34" charset="-122"/>
              </a:rPr>
              <a:t>01</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pic>
        <p:nvPicPr>
          <p:cNvPr id="23557" name="图片 3"/>
          <p:cNvPicPr>
            <a:picLocks noChangeAspect="1"/>
          </p:cNvPicPr>
          <p:nvPr>
            <p:custDataLst>
              <p:tags r:id="rId1"/>
            </p:custDataLst>
          </p:nvPr>
        </p:nvPicPr>
        <p:blipFill>
          <a:blip r:embed="rId2"/>
          <a:stretch>
            <a:fillRect/>
          </a:stretch>
        </p:blipFill>
        <p:spPr>
          <a:xfrm>
            <a:off x="867834" y="2137833"/>
            <a:ext cx="2516717" cy="2203451"/>
          </a:xfrm>
          <a:prstGeom prst="rect">
            <a:avLst/>
          </a:prstGeom>
          <a:noFill/>
          <a:ln w="9525">
            <a:noFill/>
          </a:ln>
        </p:spPr>
      </p:pic>
      <p:sp>
        <p:nvSpPr>
          <p:cNvPr id="42" name="TextBox 22"/>
          <p:cNvSpPr txBox="1">
            <a:spLocks noChangeArrowheads="1"/>
          </p:cNvSpPr>
          <p:nvPr/>
        </p:nvSpPr>
        <p:spPr bwMode="auto">
          <a:xfrm>
            <a:off x="1018118" y="4409018"/>
            <a:ext cx="2154767" cy="411927"/>
          </a:xfrm>
          <a:prstGeom prst="rect">
            <a:avLst/>
          </a:prstGeom>
          <a:noFill/>
          <a:ln w="9525">
            <a:noFill/>
            <a:miter lim="800000"/>
          </a:ln>
        </p:spPr>
        <p:txBody>
          <a:bodyPr lIns="140801" tIns="70399" rIns="140801" bIns="70399">
            <a:spAutoFit/>
          </a:bodyPr>
          <a:lstStyle/>
          <a:p>
            <a:pPr algn="ctr" defTabSz="1212215" fontAlgn="base">
              <a:spcBef>
                <a:spcPct val="0"/>
              </a:spcBef>
              <a:spcAft>
                <a:spcPct val="0"/>
              </a:spcAft>
              <a:defRPr/>
            </a:pPr>
            <a:r>
              <a:rPr lang="zh-CN" altLang="en-US" sz="1755" b="1" dirty="0">
                <a:solidFill>
                  <a:srgbClr val="00B050"/>
                </a:solidFill>
                <a:latin typeface="微软雅黑" panose="020B0503020204020204" pitchFamily="34" charset="-122"/>
                <a:ea typeface="微软雅黑" panose="020B0503020204020204" pitchFamily="34" charset="-122"/>
              </a:rPr>
              <a:t>水体采样</a:t>
            </a:r>
            <a:endParaRPr lang="zh-CN" altLang="en-US" sz="1755" b="1" dirty="0">
              <a:solidFill>
                <a:srgbClr val="00B050"/>
              </a:solidFill>
              <a:latin typeface="微软雅黑" panose="020B0503020204020204" pitchFamily="34" charset="-122"/>
              <a:ea typeface="微软雅黑" panose="020B0503020204020204" pitchFamily="34" charset="-122"/>
            </a:endParaRPr>
          </a:p>
        </p:txBody>
      </p:sp>
      <p:pic>
        <p:nvPicPr>
          <p:cNvPr id="23559" name="图片 4"/>
          <p:cNvPicPr>
            <a:picLocks noChangeAspect="1"/>
          </p:cNvPicPr>
          <p:nvPr>
            <p:custDataLst>
              <p:tags r:id="rId3"/>
            </p:custDataLst>
          </p:nvPr>
        </p:nvPicPr>
        <p:blipFill>
          <a:blip r:embed="rId4"/>
          <a:stretch>
            <a:fillRect/>
          </a:stretch>
        </p:blipFill>
        <p:spPr>
          <a:xfrm>
            <a:off x="4381500" y="2163234"/>
            <a:ext cx="2743200" cy="2205567"/>
          </a:xfrm>
          <a:prstGeom prst="rect">
            <a:avLst/>
          </a:prstGeom>
          <a:noFill/>
          <a:ln w="9525">
            <a:noFill/>
          </a:ln>
        </p:spPr>
      </p:pic>
      <p:sp>
        <p:nvSpPr>
          <p:cNvPr id="44" name="TextBox 22"/>
          <p:cNvSpPr txBox="1">
            <a:spLocks noChangeArrowheads="1"/>
          </p:cNvSpPr>
          <p:nvPr/>
        </p:nvSpPr>
        <p:spPr bwMode="auto">
          <a:xfrm>
            <a:off x="4699001" y="4396318"/>
            <a:ext cx="2154767" cy="411927"/>
          </a:xfrm>
          <a:prstGeom prst="rect">
            <a:avLst/>
          </a:prstGeom>
          <a:noFill/>
          <a:ln w="9525">
            <a:noFill/>
            <a:miter lim="800000"/>
          </a:ln>
        </p:spPr>
        <p:txBody>
          <a:bodyPr lIns="140801" tIns="70399" rIns="140801" bIns="70399">
            <a:spAutoFit/>
          </a:bodyPr>
          <a:lstStyle/>
          <a:p>
            <a:pPr algn="ctr" defTabSz="1212215" fontAlgn="base">
              <a:spcBef>
                <a:spcPct val="0"/>
              </a:spcBef>
              <a:spcAft>
                <a:spcPct val="0"/>
              </a:spcAft>
              <a:defRPr/>
            </a:pPr>
            <a:r>
              <a:rPr lang="zh-CN" altLang="en-US" sz="1755" b="1" dirty="0">
                <a:solidFill>
                  <a:srgbClr val="00B050"/>
                </a:solidFill>
                <a:latin typeface="微软雅黑" panose="020B0503020204020204" pitchFamily="34" charset="-122"/>
                <a:ea typeface="微软雅黑" panose="020B0503020204020204" pitchFamily="34" charset="-122"/>
              </a:rPr>
              <a:t>污水排放监测</a:t>
            </a:r>
            <a:endParaRPr lang="zh-CN" altLang="en-US" sz="1755" b="1" dirty="0">
              <a:solidFill>
                <a:srgbClr val="00B050"/>
              </a:solidFill>
              <a:latin typeface="微软雅黑" panose="020B0503020204020204" pitchFamily="34" charset="-122"/>
              <a:ea typeface="微软雅黑" panose="020B0503020204020204" pitchFamily="34" charset="-122"/>
            </a:endParaRPr>
          </a:p>
        </p:txBody>
      </p:sp>
      <p:pic>
        <p:nvPicPr>
          <p:cNvPr id="23561" name="图片 5"/>
          <p:cNvPicPr>
            <a:picLocks noChangeAspect="1"/>
          </p:cNvPicPr>
          <p:nvPr>
            <p:custDataLst>
              <p:tags r:id="rId5"/>
            </p:custDataLst>
          </p:nvPr>
        </p:nvPicPr>
        <p:blipFill>
          <a:blip r:embed="rId6"/>
          <a:stretch>
            <a:fillRect/>
          </a:stretch>
        </p:blipFill>
        <p:spPr>
          <a:xfrm>
            <a:off x="8102601" y="2167467"/>
            <a:ext cx="2732617" cy="2222500"/>
          </a:xfrm>
          <a:prstGeom prst="rect">
            <a:avLst/>
          </a:prstGeom>
          <a:noFill/>
          <a:ln w="9525">
            <a:noFill/>
          </a:ln>
        </p:spPr>
      </p:pic>
      <p:sp>
        <p:nvSpPr>
          <p:cNvPr id="46" name="TextBox 22"/>
          <p:cNvSpPr txBox="1">
            <a:spLocks noChangeArrowheads="1"/>
          </p:cNvSpPr>
          <p:nvPr/>
        </p:nvSpPr>
        <p:spPr bwMode="auto">
          <a:xfrm>
            <a:off x="8456085" y="4478867"/>
            <a:ext cx="2154767" cy="411927"/>
          </a:xfrm>
          <a:prstGeom prst="rect">
            <a:avLst/>
          </a:prstGeom>
          <a:noFill/>
          <a:ln w="9525">
            <a:noFill/>
            <a:miter lim="800000"/>
          </a:ln>
        </p:spPr>
        <p:txBody>
          <a:bodyPr lIns="140801" tIns="70399" rIns="140801" bIns="70399">
            <a:spAutoFit/>
          </a:bodyPr>
          <a:lstStyle/>
          <a:p>
            <a:pPr algn="ctr" defTabSz="1212215" fontAlgn="base">
              <a:spcBef>
                <a:spcPct val="0"/>
              </a:spcBef>
              <a:spcAft>
                <a:spcPct val="0"/>
              </a:spcAft>
              <a:defRPr/>
            </a:pPr>
            <a:r>
              <a:rPr lang="zh-CN" altLang="en-US" sz="1755" b="1" dirty="0">
                <a:solidFill>
                  <a:srgbClr val="00B050"/>
                </a:solidFill>
                <a:latin typeface="微软雅黑" panose="020B0503020204020204" pitchFamily="34" charset="-122"/>
                <a:ea typeface="微软雅黑" panose="020B0503020204020204" pitchFamily="34" charset="-122"/>
              </a:rPr>
              <a:t>污染范围监测</a:t>
            </a:r>
            <a:endParaRPr lang="zh-CN" altLang="en-US" sz="1755" b="1" dirty="0">
              <a:solidFill>
                <a:srgbClr val="00B050"/>
              </a:solidFill>
              <a:latin typeface="微软雅黑" panose="020B0503020204020204" pitchFamily="34" charset="-122"/>
              <a:ea typeface="微软雅黑" panose="020B0503020204020204" pitchFamily="34" charset="-122"/>
            </a:endParaRPr>
          </a:p>
        </p:txBody>
      </p:sp>
      <p:sp>
        <p:nvSpPr>
          <p:cNvPr id="23563" name="矩形 8"/>
          <p:cNvSpPr/>
          <p:nvPr/>
        </p:nvSpPr>
        <p:spPr>
          <a:xfrm>
            <a:off x="965200" y="4861985"/>
            <a:ext cx="2235200" cy="1569660"/>
          </a:xfrm>
          <a:prstGeom prst="rect">
            <a:avLst/>
          </a:prstGeom>
          <a:noFill/>
          <a:ln w="9525">
            <a:noFill/>
          </a:ln>
        </p:spPr>
        <p:txBody>
          <a:bodyPr>
            <a:spAutoFit/>
          </a:bodyPr>
          <a:lstStyle/>
          <a:p>
            <a:pPr algn="just" defTabSz="908685" fontAlgn="base">
              <a:spcBef>
                <a:spcPct val="0"/>
              </a:spcBef>
              <a:spcAft>
                <a:spcPct val="0"/>
              </a:spcAft>
              <a:tabLst>
                <a:tab pos="1350010" algn="l"/>
              </a:tabLst>
            </a:pPr>
            <a:r>
              <a:rPr lang="zh-CN" altLang="en-US" sz="1600" dirty="0">
                <a:solidFill>
                  <a:srgbClr val="0F6FC6"/>
                </a:solidFill>
                <a:latin typeface="微软雅黑" panose="020B0503020204020204" pitchFamily="34" charset="-122"/>
                <a:ea typeface="微软雅黑" panose="020B0503020204020204" pitchFamily="34" charset="-122"/>
              </a:rPr>
              <a:t>通过搭载取水模块可在日常远离岸边的湖泊、河流中心或是指定区域高效安全的取得水样，并可全天候监测水样区域</a:t>
            </a:r>
            <a:endParaRPr lang="en-US" altLang="zh-CN" sz="1600" dirty="0">
              <a:solidFill>
                <a:srgbClr val="0F6FC6"/>
              </a:solidFill>
              <a:latin typeface="微软雅黑" panose="020B0503020204020204" pitchFamily="34" charset="-122"/>
              <a:ea typeface="微软雅黑" panose="020B0503020204020204" pitchFamily="34" charset="-122"/>
            </a:endParaRPr>
          </a:p>
        </p:txBody>
      </p:sp>
      <p:sp>
        <p:nvSpPr>
          <p:cNvPr id="23564" name="矩形 9"/>
          <p:cNvSpPr/>
          <p:nvPr/>
        </p:nvSpPr>
        <p:spPr>
          <a:xfrm>
            <a:off x="4699001" y="4872567"/>
            <a:ext cx="2230967" cy="1077218"/>
          </a:xfrm>
          <a:prstGeom prst="rect">
            <a:avLst/>
          </a:prstGeom>
          <a:noFill/>
          <a:ln w="9525">
            <a:noFill/>
          </a:ln>
        </p:spPr>
        <p:txBody>
          <a:bodyPr>
            <a:spAutoFit/>
          </a:bodyPr>
          <a:lstStyle/>
          <a:p>
            <a:pPr algn="just" defTabSz="908685" fontAlgn="base">
              <a:spcBef>
                <a:spcPct val="0"/>
              </a:spcBef>
              <a:spcAft>
                <a:spcPct val="0"/>
              </a:spcAft>
              <a:tabLst>
                <a:tab pos="1350010" algn="l"/>
              </a:tabLst>
            </a:pPr>
            <a:r>
              <a:rPr lang="zh-CN" altLang="en-US" sz="1600" dirty="0">
                <a:solidFill>
                  <a:srgbClr val="0F6FC6"/>
                </a:solidFill>
                <a:latin typeface="微软雅黑" panose="020B0503020204020204" pitchFamily="34" charset="-122"/>
                <a:ea typeface="微软雅黑" panose="020B0503020204020204" pitchFamily="34" charset="-122"/>
              </a:rPr>
              <a:t>弥补人员不足、效率低下且不方便去，不能进去的区域进行高空采样监测，提高监测效率</a:t>
            </a:r>
            <a:endParaRPr lang="en-US" altLang="zh-CN" sz="1600" dirty="0">
              <a:solidFill>
                <a:srgbClr val="0F6FC6"/>
              </a:solidFill>
              <a:latin typeface="微软雅黑" panose="020B0503020204020204" pitchFamily="34" charset="-122"/>
              <a:ea typeface="微软雅黑" panose="020B0503020204020204" pitchFamily="34" charset="-122"/>
            </a:endParaRPr>
          </a:p>
        </p:txBody>
      </p:sp>
      <p:sp>
        <p:nvSpPr>
          <p:cNvPr id="23565" name="矩形 10"/>
          <p:cNvSpPr/>
          <p:nvPr/>
        </p:nvSpPr>
        <p:spPr>
          <a:xfrm>
            <a:off x="8263467" y="4923367"/>
            <a:ext cx="2410884" cy="830997"/>
          </a:xfrm>
          <a:prstGeom prst="rect">
            <a:avLst/>
          </a:prstGeom>
          <a:noFill/>
          <a:ln w="9525">
            <a:noFill/>
          </a:ln>
        </p:spPr>
        <p:txBody>
          <a:bodyPr>
            <a:spAutoFit/>
          </a:bodyPr>
          <a:lstStyle/>
          <a:p>
            <a:pPr algn="just" defTabSz="908685" fontAlgn="base">
              <a:spcBef>
                <a:spcPct val="0"/>
              </a:spcBef>
              <a:spcAft>
                <a:spcPct val="0"/>
              </a:spcAft>
              <a:tabLst>
                <a:tab pos="1350010" algn="l"/>
              </a:tabLst>
            </a:pPr>
            <a:r>
              <a:rPr lang="zh-CN" altLang="en-US" sz="1600" dirty="0">
                <a:solidFill>
                  <a:srgbClr val="0F6FC6"/>
                </a:solidFill>
                <a:latin typeface="微软雅黑" panose="020B0503020204020204" pitchFamily="34" charset="-122"/>
                <a:ea typeface="微软雅黑" panose="020B0503020204020204" pitchFamily="34" charset="-122"/>
              </a:rPr>
              <a:t>搭载测距任务模块，可对土壤、湖泊等污染区域进行监测测量</a:t>
            </a:r>
            <a:endParaRPr lang="en-US" altLang="zh-CN" sz="1600" dirty="0">
              <a:solidFill>
                <a:srgbClr val="0F6FC6"/>
              </a:solidFill>
              <a:latin typeface="微软雅黑" panose="020B0503020204020204" pitchFamily="34" charset="-122"/>
              <a:ea typeface="微软雅黑" panose="020B0503020204020204" pitchFamily="34" charset="-122"/>
            </a:endParaRPr>
          </a:p>
        </p:txBody>
      </p:sp>
      <p:sp>
        <p:nvSpPr>
          <p:cNvPr id="23566" name="矩形 18"/>
          <p:cNvSpPr/>
          <p:nvPr/>
        </p:nvSpPr>
        <p:spPr>
          <a:xfrm>
            <a:off x="846667" y="262467"/>
            <a:ext cx="2791884" cy="502766"/>
          </a:xfrm>
          <a:prstGeom prst="rect">
            <a:avLst/>
          </a:prstGeom>
          <a:noFill/>
          <a:ln w="9525">
            <a:noFill/>
          </a:ln>
        </p:spPr>
        <p:txBody>
          <a:bodyPr>
            <a:spAutoFit/>
          </a:bodyPr>
          <a:lstStyle/>
          <a:p>
            <a:pPr defTabSz="914400" fontAlgn="base">
              <a:spcBef>
                <a:spcPct val="0"/>
              </a:spcBef>
              <a:spcAft>
                <a:spcPct val="0"/>
              </a:spcAft>
            </a:pPr>
            <a:r>
              <a:rPr lang="zh-CN" altLang="en-US" sz="2665" b="1" dirty="0">
                <a:solidFill>
                  <a:srgbClr val="C00000"/>
                </a:solidFill>
                <a:latin typeface="微软雅黑" panose="020B0503020204020204" pitchFamily="34" charset="-122"/>
                <a:ea typeface="微软雅黑" panose="020B0503020204020204" pitchFamily="34" charset="-122"/>
              </a:rPr>
              <a:t>无人机应用</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Effect transition="in" filter="fade">
                                      <p:cBhvr>
                                        <p:cTn id="27" dur="500"/>
                                        <p:tgtEl>
                                          <p:spTgt spid="4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P spid="44"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22"/>
          <p:cNvSpPr txBox="1">
            <a:spLocks noChangeArrowheads="1"/>
          </p:cNvSpPr>
          <p:nvPr/>
        </p:nvSpPr>
        <p:spPr bwMode="auto">
          <a:xfrm>
            <a:off x="590552" y="1361018"/>
            <a:ext cx="2137833" cy="411927"/>
          </a:xfrm>
          <a:prstGeom prst="rect">
            <a:avLst/>
          </a:prstGeom>
          <a:noFill/>
          <a:ln w="9525">
            <a:noFill/>
            <a:miter lim="800000"/>
          </a:ln>
        </p:spPr>
        <p:txBody>
          <a:bodyPr lIns="140801" tIns="70399" rIns="140801" bIns="70399">
            <a:spAutoFit/>
          </a:bodyPr>
          <a:lstStyle/>
          <a:p>
            <a:pPr algn="ctr" defTabSz="1212215" fontAlgn="base">
              <a:spcBef>
                <a:spcPct val="0"/>
              </a:spcBef>
              <a:spcAft>
                <a:spcPct val="0"/>
              </a:spcAft>
              <a:defRPr/>
            </a:pPr>
            <a:r>
              <a:rPr lang="zh-CN" altLang="en-US" sz="1755" b="1" dirty="0">
                <a:solidFill>
                  <a:srgbClr val="00B050"/>
                </a:solidFill>
                <a:latin typeface="微软雅黑" panose="020B0503020204020204" pitchFamily="34" charset="-122"/>
                <a:ea typeface="微软雅黑" panose="020B0503020204020204" pitchFamily="34" charset="-122"/>
              </a:rPr>
              <a:t>日常巡查执法</a:t>
            </a:r>
            <a:endParaRPr lang="zh-CN" altLang="en-US" sz="1755" b="1" dirty="0">
              <a:solidFill>
                <a:srgbClr val="00B050"/>
              </a:solidFill>
              <a:latin typeface="微软雅黑" panose="020B0503020204020204" pitchFamily="34" charset="-122"/>
              <a:ea typeface="微软雅黑" panose="020B0503020204020204" pitchFamily="34" charset="-122"/>
            </a:endParaRPr>
          </a:p>
        </p:txBody>
      </p:sp>
      <p:pic>
        <p:nvPicPr>
          <p:cNvPr id="25603" name="图片 4"/>
          <p:cNvPicPr>
            <a:picLocks noChangeAspect="1"/>
          </p:cNvPicPr>
          <p:nvPr/>
        </p:nvPicPr>
        <p:blipFill>
          <a:blip r:embed="rId1"/>
          <a:stretch>
            <a:fillRect/>
          </a:stretch>
        </p:blipFill>
        <p:spPr>
          <a:xfrm>
            <a:off x="973667" y="1866900"/>
            <a:ext cx="3270251" cy="2288117"/>
          </a:xfrm>
          <a:prstGeom prst="rect">
            <a:avLst/>
          </a:prstGeom>
          <a:noFill/>
          <a:ln w="9525">
            <a:noFill/>
          </a:ln>
        </p:spPr>
      </p:pic>
      <p:sp>
        <p:nvSpPr>
          <p:cNvPr id="11" name="TextBox 22"/>
          <p:cNvSpPr txBox="1">
            <a:spLocks noChangeArrowheads="1"/>
          </p:cNvSpPr>
          <p:nvPr/>
        </p:nvSpPr>
        <p:spPr bwMode="auto">
          <a:xfrm>
            <a:off x="1318685" y="4254501"/>
            <a:ext cx="2510367" cy="411927"/>
          </a:xfrm>
          <a:prstGeom prst="rect">
            <a:avLst/>
          </a:prstGeom>
          <a:noFill/>
          <a:ln w="9525">
            <a:noFill/>
            <a:miter lim="800000"/>
          </a:ln>
        </p:spPr>
        <p:txBody>
          <a:bodyPr lIns="140801" tIns="70399" rIns="140801" bIns="70399">
            <a:spAutoFit/>
          </a:bodyPr>
          <a:lstStyle/>
          <a:p>
            <a:pPr algn="ctr" defTabSz="1212215" fontAlgn="base">
              <a:spcBef>
                <a:spcPct val="0"/>
              </a:spcBef>
              <a:spcAft>
                <a:spcPct val="0"/>
              </a:spcAft>
              <a:defRPr/>
            </a:pPr>
            <a:r>
              <a:rPr lang="zh-CN" altLang="en-US" sz="1755" b="1" dirty="0">
                <a:solidFill>
                  <a:srgbClr val="00B050"/>
                </a:solidFill>
                <a:latin typeface="微软雅黑" panose="020B0503020204020204" pitchFamily="34" charset="-122"/>
                <a:ea typeface="微软雅黑" panose="020B0503020204020204" pitchFamily="34" charset="-122"/>
              </a:rPr>
              <a:t>工地裸土、扬尘</a:t>
            </a:r>
            <a:endParaRPr lang="zh-CN" altLang="en-US" sz="1755" b="1" dirty="0">
              <a:solidFill>
                <a:srgbClr val="00B050"/>
              </a:solidFill>
              <a:latin typeface="微软雅黑" panose="020B0503020204020204" pitchFamily="34" charset="-122"/>
              <a:ea typeface="微软雅黑" panose="020B0503020204020204" pitchFamily="34" charset="-122"/>
            </a:endParaRPr>
          </a:p>
        </p:txBody>
      </p:sp>
      <p:sp>
        <p:nvSpPr>
          <p:cNvPr id="12" name="TextBox 22"/>
          <p:cNvSpPr txBox="1">
            <a:spLocks noChangeArrowheads="1"/>
          </p:cNvSpPr>
          <p:nvPr/>
        </p:nvSpPr>
        <p:spPr bwMode="auto">
          <a:xfrm>
            <a:off x="7332134" y="4155018"/>
            <a:ext cx="2154767" cy="411927"/>
          </a:xfrm>
          <a:prstGeom prst="rect">
            <a:avLst/>
          </a:prstGeom>
          <a:noFill/>
          <a:ln w="9525">
            <a:noFill/>
            <a:miter lim="800000"/>
          </a:ln>
        </p:spPr>
        <p:txBody>
          <a:bodyPr lIns="140801" tIns="70399" rIns="140801" bIns="70399">
            <a:spAutoFit/>
          </a:bodyPr>
          <a:lstStyle/>
          <a:p>
            <a:pPr algn="ctr" defTabSz="1212215" fontAlgn="base">
              <a:spcBef>
                <a:spcPct val="0"/>
              </a:spcBef>
              <a:spcAft>
                <a:spcPct val="0"/>
              </a:spcAft>
              <a:defRPr/>
            </a:pPr>
            <a:r>
              <a:rPr lang="zh-CN" altLang="en-US" sz="1755" b="1" dirty="0">
                <a:solidFill>
                  <a:srgbClr val="00B050"/>
                </a:solidFill>
                <a:latin typeface="微软雅黑" panose="020B0503020204020204" pitchFamily="34" charset="-122"/>
                <a:ea typeface="微软雅黑" panose="020B0503020204020204" pitchFamily="34" charset="-122"/>
              </a:rPr>
              <a:t>气体排放监测</a:t>
            </a:r>
            <a:endParaRPr lang="zh-CN" altLang="en-US" sz="1755" b="1" dirty="0">
              <a:solidFill>
                <a:srgbClr val="00B050"/>
              </a:solidFill>
              <a:latin typeface="微软雅黑" panose="020B0503020204020204" pitchFamily="34" charset="-122"/>
              <a:ea typeface="微软雅黑" panose="020B0503020204020204" pitchFamily="34" charset="-122"/>
            </a:endParaRPr>
          </a:p>
        </p:txBody>
      </p:sp>
      <p:sp>
        <p:nvSpPr>
          <p:cNvPr id="25606" name="矩形 12"/>
          <p:cNvSpPr/>
          <p:nvPr/>
        </p:nvSpPr>
        <p:spPr>
          <a:xfrm>
            <a:off x="6836834" y="4667251"/>
            <a:ext cx="3145367" cy="1323439"/>
          </a:xfrm>
          <a:prstGeom prst="rect">
            <a:avLst/>
          </a:prstGeom>
          <a:noFill/>
          <a:ln w="9525">
            <a:noFill/>
          </a:ln>
        </p:spPr>
        <p:txBody>
          <a:bodyPr>
            <a:spAutoFit/>
          </a:bodyPr>
          <a:lstStyle/>
          <a:p>
            <a:pPr algn="just" defTabSz="908685" fontAlgn="base">
              <a:spcBef>
                <a:spcPct val="0"/>
              </a:spcBef>
              <a:spcAft>
                <a:spcPct val="0"/>
              </a:spcAft>
              <a:tabLst>
                <a:tab pos="1350010" algn="l"/>
              </a:tabLst>
            </a:pPr>
            <a:r>
              <a:rPr lang="zh-CN" altLang="en-US" sz="1600" dirty="0">
                <a:solidFill>
                  <a:srgbClr val="0F6FC6"/>
                </a:solidFill>
                <a:latin typeface="微软雅黑" panose="020B0503020204020204" pitchFamily="34" charset="-122"/>
                <a:ea typeface="微软雅黑" panose="020B0503020204020204" pitchFamily="34" charset="-122"/>
              </a:rPr>
              <a:t>搭载空气监测采集器，可以对</a:t>
            </a:r>
            <a:r>
              <a:rPr lang="zh-CN" altLang="zh-CN" sz="1600" b="1" dirty="0">
                <a:solidFill>
                  <a:srgbClr val="0F6FC6"/>
                </a:solidFill>
                <a:latin typeface="微软雅黑" panose="020B0503020204020204" pitchFamily="34" charset="-122"/>
                <a:ea typeface="微软雅黑" panose="020B0503020204020204" pitchFamily="34" charset="-122"/>
              </a:rPr>
              <a:t>不同高度、不同地点的</a:t>
            </a:r>
            <a:r>
              <a:rPr lang="zh-CN" altLang="en-US" sz="1600" dirty="0">
                <a:solidFill>
                  <a:srgbClr val="0F6FC6"/>
                </a:solidFill>
                <a:latin typeface="微软雅黑" panose="020B0503020204020204" pitchFamily="34" charset="-122"/>
                <a:ea typeface="微软雅黑" panose="020B0503020204020204" pitchFamily="34" charset="-122"/>
              </a:rPr>
              <a:t>工厂排气、大气中</a:t>
            </a:r>
            <a:r>
              <a:rPr lang="en-US" altLang="zh-CN" sz="1600" dirty="0">
                <a:solidFill>
                  <a:srgbClr val="0F6FC6"/>
                </a:solidFill>
                <a:latin typeface="微软雅黑" panose="020B0503020204020204" pitchFamily="34" charset="-122"/>
                <a:ea typeface="微软雅黑" panose="020B0503020204020204" pitchFamily="34" charset="-122"/>
              </a:rPr>
              <a:t>PM1</a:t>
            </a:r>
            <a:r>
              <a:rPr lang="zh-CN" altLang="zh-CN" sz="1600" dirty="0">
                <a:solidFill>
                  <a:srgbClr val="0F6FC6"/>
                </a:solidFill>
                <a:latin typeface="微软雅黑" panose="020B0503020204020204" pitchFamily="34" charset="-122"/>
                <a:ea typeface="微软雅黑" panose="020B0503020204020204" pitchFamily="34" charset="-122"/>
              </a:rPr>
              <a:t>、</a:t>
            </a:r>
            <a:r>
              <a:rPr lang="en-US" altLang="zh-CN" sz="1600" dirty="0">
                <a:solidFill>
                  <a:srgbClr val="0F6FC6"/>
                </a:solidFill>
                <a:latin typeface="微软雅黑" panose="020B0503020204020204" pitchFamily="34" charset="-122"/>
                <a:ea typeface="微软雅黑" panose="020B0503020204020204" pitchFamily="34" charset="-122"/>
              </a:rPr>
              <a:t>PM2.5</a:t>
            </a:r>
            <a:r>
              <a:rPr lang="zh-CN" altLang="zh-CN" sz="1600" dirty="0">
                <a:solidFill>
                  <a:srgbClr val="0F6FC6"/>
                </a:solidFill>
                <a:latin typeface="微软雅黑" panose="020B0503020204020204" pitchFamily="34" charset="-122"/>
                <a:ea typeface="微软雅黑" panose="020B0503020204020204" pitchFamily="34" charset="-122"/>
              </a:rPr>
              <a:t>、</a:t>
            </a:r>
            <a:r>
              <a:rPr lang="en-US" altLang="zh-CN" sz="1600" dirty="0">
                <a:solidFill>
                  <a:srgbClr val="0F6FC6"/>
                </a:solidFill>
                <a:latin typeface="微软雅黑" panose="020B0503020204020204" pitchFamily="34" charset="-122"/>
                <a:ea typeface="微软雅黑" panose="020B0503020204020204" pitchFamily="34" charset="-122"/>
              </a:rPr>
              <a:t>PM10</a:t>
            </a:r>
            <a:r>
              <a:rPr lang="zh-CN" altLang="en-US" sz="1600" dirty="0">
                <a:solidFill>
                  <a:srgbClr val="0F6FC6"/>
                </a:solidFill>
                <a:latin typeface="微软雅黑" panose="020B0503020204020204" pitchFamily="34" charset="-122"/>
                <a:ea typeface="微软雅黑" panose="020B0503020204020204" pitchFamily="34" charset="-122"/>
              </a:rPr>
              <a:t>监测，</a:t>
            </a:r>
            <a:r>
              <a:rPr lang="zh-CN" altLang="zh-CN" sz="1600" dirty="0">
                <a:solidFill>
                  <a:srgbClr val="0F6FC6"/>
                </a:solidFill>
                <a:latin typeface="微软雅黑" panose="020B0503020204020204" pitchFamily="34" charset="-122"/>
                <a:ea typeface="微软雅黑" panose="020B0503020204020204" pitchFamily="34" charset="-122"/>
              </a:rPr>
              <a:t>对二氧化硫等的含量进行定量</a:t>
            </a:r>
            <a:r>
              <a:rPr lang="zh-CN" altLang="en-US" sz="1600" dirty="0">
                <a:solidFill>
                  <a:srgbClr val="0F6FC6"/>
                </a:solidFill>
                <a:latin typeface="微软雅黑" panose="020B0503020204020204" pitchFamily="34" charset="-122"/>
                <a:ea typeface="微软雅黑" panose="020B0503020204020204" pitchFamily="34" charset="-122"/>
              </a:rPr>
              <a:t>分析，高效精准</a:t>
            </a:r>
            <a:endParaRPr lang="en-US" altLang="zh-CN" sz="1600" dirty="0">
              <a:solidFill>
                <a:srgbClr val="0F6FC6"/>
              </a:solidFill>
              <a:latin typeface="微软雅黑" panose="020B0503020204020204" pitchFamily="34" charset="-122"/>
              <a:ea typeface="微软雅黑" panose="020B0503020204020204" pitchFamily="34" charset="-122"/>
            </a:endParaRPr>
          </a:p>
        </p:txBody>
      </p:sp>
      <p:pic>
        <p:nvPicPr>
          <p:cNvPr id="25607" name="图片 13"/>
          <p:cNvPicPr>
            <a:picLocks noChangeAspect="1"/>
          </p:cNvPicPr>
          <p:nvPr/>
        </p:nvPicPr>
        <p:blipFill>
          <a:blip r:embed="rId2"/>
          <a:stretch>
            <a:fillRect/>
          </a:stretch>
        </p:blipFill>
        <p:spPr>
          <a:xfrm>
            <a:off x="6680201" y="1866900"/>
            <a:ext cx="3128433" cy="2288117"/>
          </a:xfrm>
          <a:prstGeom prst="rect">
            <a:avLst/>
          </a:prstGeom>
          <a:noFill/>
          <a:ln w="9525">
            <a:noFill/>
          </a:ln>
        </p:spPr>
      </p:pic>
      <p:sp>
        <p:nvSpPr>
          <p:cNvPr id="15" name="TextBox 22"/>
          <p:cNvSpPr txBox="1"/>
          <p:nvPr/>
        </p:nvSpPr>
        <p:spPr>
          <a:xfrm>
            <a:off x="1712385" y="4667252"/>
            <a:ext cx="2034116" cy="634615"/>
          </a:xfrm>
          <a:prstGeom prst="rect">
            <a:avLst/>
          </a:prstGeom>
          <a:noFill/>
          <a:ln w="9525">
            <a:noFill/>
          </a:ln>
        </p:spPr>
        <p:txBody>
          <a:bodyPr lIns="140801" tIns="70399" rIns="140801" bIns="70399">
            <a:spAutoFit/>
          </a:bodyPr>
          <a:lstStyle/>
          <a:p>
            <a:pPr algn="ctr" defTabSz="1210945" fontAlgn="base">
              <a:spcBef>
                <a:spcPct val="0"/>
              </a:spcBef>
              <a:spcAft>
                <a:spcPct val="0"/>
              </a:spcAft>
            </a:pPr>
            <a:r>
              <a:rPr lang="zh-CN" altLang="en-US" sz="1600" b="1" dirty="0">
                <a:solidFill>
                  <a:srgbClr val="0070C0"/>
                </a:solidFill>
                <a:latin typeface="微软雅黑" panose="020B0503020204020204" pitchFamily="34" charset="-122"/>
                <a:ea typeface="微软雅黑" panose="020B0503020204020204" pitchFamily="34" charset="-122"/>
              </a:rPr>
              <a:t>观测施工工地扬尘、沙土是否裸露</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25609" name="矩形 18"/>
          <p:cNvSpPr/>
          <p:nvPr/>
        </p:nvSpPr>
        <p:spPr>
          <a:xfrm>
            <a:off x="863601" y="224367"/>
            <a:ext cx="2791884" cy="502766"/>
          </a:xfrm>
          <a:prstGeom prst="rect">
            <a:avLst/>
          </a:prstGeom>
          <a:noFill/>
          <a:ln w="9525">
            <a:noFill/>
          </a:ln>
        </p:spPr>
        <p:txBody>
          <a:bodyPr>
            <a:spAutoFit/>
          </a:bodyPr>
          <a:lstStyle/>
          <a:p>
            <a:pPr defTabSz="914400" fontAlgn="base">
              <a:spcBef>
                <a:spcPct val="0"/>
              </a:spcBef>
              <a:spcAft>
                <a:spcPct val="0"/>
              </a:spcAft>
            </a:pPr>
            <a:r>
              <a:rPr lang="zh-CN" altLang="en-US" sz="2665" b="1" dirty="0">
                <a:solidFill>
                  <a:srgbClr val="C00000"/>
                </a:solidFill>
                <a:latin typeface="微软雅黑" panose="020B0503020204020204" pitchFamily="34" charset="-122"/>
                <a:ea typeface="微软雅黑" panose="020B0503020204020204" pitchFamily="34" charset="-122"/>
              </a:rPr>
              <a:t>无人机应用</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1" grpId="0"/>
      <p:bldP spid="12" grpId="0"/>
      <p:bldP spid="15"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240_1*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 name="KSO_WM_UNIT_DEC_AREA_ID" val="c159882f88c5487685ea7bbf20c2b67a"/>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cf4754d0d4e841018f23887f75e3705e"/>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b5f866b7ae3c41cc9192901d57a93fb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f849e60e6a94407867e28dcd176cbe3"/>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leftRight"/>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leftRight"/>
</p:tagLst>
</file>

<file path=ppt/tags/tag102.xml><?xml version="1.0" encoding="utf-8"?>
<p:tagLst xmlns:p="http://schemas.openxmlformats.org/presentationml/2006/main">
  <p:tag name="KSO_WM_SLIDE_BACKGROUND_TYPE" val="leftRight"/>
</p:tagLst>
</file>

<file path=ppt/tags/tag103.xml><?xml version="1.0" encoding="utf-8"?>
<p:tagLst xmlns:p="http://schemas.openxmlformats.org/presentationml/2006/main">
  <p:tag name="KSO_WM_SLIDE_BACKGROUND_TYPE" val="leftRight"/>
</p:tagLst>
</file>

<file path=ppt/tags/tag104.xml><?xml version="1.0" encoding="utf-8"?>
<p:tagLst xmlns:p="http://schemas.openxmlformats.org/presentationml/2006/main">
  <p:tag name="KSO_WM_SLIDE_BACKGROUND_TYPE" val="leftRight"/>
</p:tagLst>
</file>

<file path=ppt/tags/tag105.xml><?xml version="1.0" encoding="utf-8"?>
<p:tagLst xmlns:p="http://schemas.openxmlformats.org/presentationml/2006/main">
  <p:tag name="KSO_WM_SLIDE_BACKGROUND_TYPE" val="leftRight"/>
</p:tagLst>
</file>

<file path=ppt/tags/tag106.xml><?xml version="1.0" encoding="utf-8"?>
<p:tagLst xmlns:p="http://schemas.openxmlformats.org/presentationml/2006/main">
  <p:tag name="KSO_WM_SLIDE_BACKGROUND_TYPE" val="leftRight"/>
</p:tagLst>
</file>

<file path=ppt/tags/tag107.xml><?xml version="1.0" encoding="utf-8"?>
<p:tagLst xmlns:p="http://schemas.openxmlformats.org/presentationml/2006/main">
  <p:tag name="KSO_WM_SLIDE_BACKGROUND_TYPE" val="leftRight"/>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240_5*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2"/>
  <p:tag name="KSO_WM_UNIT_DEC_AREA_ID" val="6f8cb488a26546d4becd867d3dce3bf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7c60593c40441889639f95ff1ff0711"/>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c861b6f99b4e42f4be0587169b13422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b0df9ad6c5d4813a38743573a96b7c2"/>
  <p:tag name="KSO_WM_SLIDE_BACKGROUND_TYPE" val="topBotto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topBotto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topBotto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358f042512534b5283d103ca3b5f91e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2a822032bc84fff830b6f6d3ef0bec0"/>
  <p:tag name="KSO_WM_SLIDE_BACKGROUND_TYPE" val="topBotto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topBotto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topBottom"/>
</p:tagLst>
</file>

<file path=ppt/tags/tag115.xml><?xml version="1.0" encoding="utf-8"?>
<p:tagLst xmlns:p="http://schemas.openxmlformats.org/presentationml/2006/main">
  <p:tag name="KSO_WM_SLIDE_BACKGROUND_TYPE" val="topBottom"/>
</p:tagLst>
</file>

<file path=ppt/tags/tag116.xml><?xml version="1.0" encoding="utf-8"?>
<p:tagLst xmlns:p="http://schemas.openxmlformats.org/presentationml/2006/main">
  <p:tag name="KSO_WM_SLIDE_BACKGROUND_TYPE" val="topBottom"/>
</p:tagLst>
</file>

<file path=ppt/tags/tag117.xml><?xml version="1.0" encoding="utf-8"?>
<p:tagLst xmlns:p="http://schemas.openxmlformats.org/presentationml/2006/main">
  <p:tag name="KSO_WM_SLIDE_BACKGROUND_TYPE" val="topBottom"/>
</p:tagLst>
</file>

<file path=ppt/tags/tag118.xml><?xml version="1.0" encoding="utf-8"?>
<p:tagLst xmlns:p="http://schemas.openxmlformats.org/presentationml/2006/main">
  <p:tag name="KSO_WM_SLIDE_BACKGROUND_TYPE" val="topBottom"/>
</p:tagLst>
</file>

<file path=ppt/tags/tag119.xml><?xml version="1.0" encoding="utf-8"?>
<p:tagLst xmlns:p="http://schemas.openxmlformats.org/presentationml/2006/main">
  <p:tag name="KSO_WM_SLIDE_BACKGROUND_TYPE" val="topBotto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120.xml><?xml version="1.0" encoding="utf-8"?>
<p:tagLst xmlns:p="http://schemas.openxmlformats.org/presentationml/2006/main">
  <p:tag name="KSO_WM_SLIDE_BACKGROUND_TYPE" val="topBotto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240_5*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2"/>
  <p:tag name="KSO_WM_UNIT_DEC_AREA_ID" val="13c7ec44930840a5a65c7ddf3100f28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55784bee1bd4860842eb3697365ad12"/>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0ed520e114a6454ebe2017c5537c392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66e37009fdc4a8c9bea84d362411623"/>
  <p:tag name="KSO_WM_SLIDE_BACKGROUND_TYPE" val="bottomTop"/>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bottomTop"/>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bottomTop"/>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7818eb79f2024ba99bacb4e77c2a6816"/>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73a24465acb401286c13e1876a66f33"/>
  <p:tag name="KSO_WM_SLIDE_BACKGROUND_TYPE" val="bottomTop"/>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bottomTop"/>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bottomTop"/>
</p:tagLst>
</file>

<file path=ppt/tags/tag128.xml><?xml version="1.0" encoding="utf-8"?>
<p:tagLst xmlns:p="http://schemas.openxmlformats.org/presentationml/2006/main">
  <p:tag name="KSO_WM_SLIDE_BACKGROUND_TYPE" val="bottomTop"/>
</p:tagLst>
</file>

<file path=ppt/tags/tag129.xml><?xml version="1.0" encoding="utf-8"?>
<p:tagLst xmlns:p="http://schemas.openxmlformats.org/presentationml/2006/main">
  <p:tag name="KSO_WM_SLIDE_BACKGROUND_TYPE" val="bottomTop"/>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0bf743f269d64e0da33402614ed733e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0ee2e836bee4b64a9e64f24d7f5e05e"/>
</p:tagLst>
</file>

<file path=ppt/tags/tag130.xml><?xml version="1.0" encoding="utf-8"?>
<p:tagLst xmlns:p="http://schemas.openxmlformats.org/presentationml/2006/main">
  <p:tag name="KSO_WM_SLIDE_BACKGROUND_TYPE" val="bottomTop"/>
</p:tagLst>
</file>

<file path=ppt/tags/tag131.xml><?xml version="1.0" encoding="utf-8"?>
<p:tagLst xmlns:p="http://schemas.openxmlformats.org/presentationml/2006/main">
  <p:tag name="KSO_WM_SLIDE_BACKGROUND_TYPE" val="bottomTop"/>
</p:tagLst>
</file>

<file path=ppt/tags/tag132.xml><?xml version="1.0" encoding="utf-8"?>
<p:tagLst xmlns:p="http://schemas.openxmlformats.org/presentationml/2006/main">
  <p:tag name="KSO_WM_SLIDE_BACKGROUND_TYPE" val="bottomTop"/>
</p:tagLst>
</file>

<file path=ppt/tags/tag133.xml><?xml version="1.0" encoding="utf-8"?>
<p:tagLst xmlns:p="http://schemas.openxmlformats.org/presentationml/2006/main">
  <p:tag name="KSO_WM_SLIDE_BACKGROUND_TYPE" val="bottomTop"/>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240_5*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2"/>
  <p:tag name="KSO_WM_UNIT_DEC_AREA_ID" val="4bdb17d871f14a0782d45d64b06a732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e0ddc27dc1045f78ab3db3d09633fd7"/>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af871ff041b44a1ebf4b865e0ee2d84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f80a1c8d5224c7d911b2bd659eb9b74"/>
  <p:tag name="KSO_WM_SLIDE_BACKGROUND_TYPE" val="navigation"/>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navigation"/>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navigation"/>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0f98a3767742425ebbf179bd497f422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4cdf3f65dc54a2c97413284f5f8d599"/>
  <p:tag name="KSO_WM_SLIDE_BACKGROUND_TYPE" val="navigation"/>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navigation"/>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navigation"/>
</p:tagLst>
</file>

<file path=ppt/tags/tag141.xml><?xml version="1.0" encoding="utf-8"?>
<p:tagLst xmlns:p="http://schemas.openxmlformats.org/presentationml/2006/main">
  <p:tag name="KSO_WM_SLIDE_BACKGROUND_TYPE" val="navigation"/>
</p:tagLst>
</file>

<file path=ppt/tags/tag142.xml><?xml version="1.0" encoding="utf-8"?>
<p:tagLst xmlns:p="http://schemas.openxmlformats.org/presentationml/2006/main">
  <p:tag name="KSO_WM_SLIDE_BACKGROUND_TYPE" val="navigation"/>
</p:tagLst>
</file>

<file path=ppt/tags/tag143.xml><?xml version="1.0" encoding="utf-8"?>
<p:tagLst xmlns:p="http://schemas.openxmlformats.org/presentationml/2006/main">
  <p:tag name="KSO_WM_SLIDE_BACKGROUND_TYPE" val="navigation"/>
</p:tagLst>
</file>

<file path=ppt/tags/tag144.xml><?xml version="1.0" encoding="utf-8"?>
<p:tagLst xmlns:p="http://schemas.openxmlformats.org/presentationml/2006/main">
  <p:tag name="KSO_WM_SLIDE_BACKGROUND_TYPE" val="navigation"/>
</p:tagLst>
</file>

<file path=ppt/tags/tag145.xml><?xml version="1.0" encoding="utf-8"?>
<p:tagLst xmlns:p="http://schemas.openxmlformats.org/presentationml/2006/main">
  <p:tag name="KSO_WM_SLIDE_BACKGROUND_TYPE" val="navigation"/>
</p:tagLst>
</file>

<file path=ppt/tags/tag146.xml><?xml version="1.0" encoding="utf-8"?>
<p:tagLst xmlns:p="http://schemas.openxmlformats.org/presentationml/2006/main">
  <p:tag name="KSO_WM_SLIDE_BACKGROUND_TYPE" val="navigation"/>
</p:tagLst>
</file>

<file path=ppt/tags/tag147.xml><?xml version="1.0" encoding="utf-8"?>
<p:tagLst xmlns:p="http://schemas.openxmlformats.org/presentationml/2006/main">
  <p:tag name="KSO_WM_SLIDE_BACKGROUND_TYPE" val="navigation"/>
</p:tagLst>
</file>

<file path=ppt/tags/tag148.xml><?xml version="1.0" encoding="utf-8"?>
<p:tagLst xmlns:p="http://schemas.openxmlformats.org/presentationml/2006/main">
  <p:tag name="KSO_WM_SLIDE_BACKGROUND_TYPE" val="navigation"/>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240_5*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2"/>
  <p:tag name="KSO_WM_UNIT_DEC_AREA_ID" val="f8dfbe96e8fe462aa0751e65fe80d86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4fee60775c042c792504b44b60d8719"/>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0afbf0ee510743da99f82c50e3eb632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946341bb0ea4b2ab637feb923029704"/>
  <p:tag name="KSO_WM_SLIDE_BACKGROUND_TYPE" val="belt"/>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belt"/>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belt"/>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ccb6e60929c6486f90f1e21c835326e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7787f6ad14546cebe49e94708b641c8"/>
  <p:tag name="KSO_WM_SLIDE_BACKGROUND_TYPE" val="belt"/>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belt"/>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belt"/>
</p:tagLst>
</file>

<file path=ppt/tags/tag156.xml><?xml version="1.0" encoding="utf-8"?>
<p:tagLst xmlns:p="http://schemas.openxmlformats.org/presentationml/2006/main">
  <p:tag name="KSO_WM_SLIDE_BACKGROUND_TYPE" val="belt"/>
</p:tagLst>
</file>

<file path=ppt/tags/tag157.xml><?xml version="1.0" encoding="utf-8"?>
<p:tagLst xmlns:p="http://schemas.openxmlformats.org/presentationml/2006/main">
  <p:tag name="KSO_WM_SLIDE_BACKGROUND_TYPE" val="belt"/>
</p:tagLst>
</file>

<file path=ppt/tags/tag158.xml><?xml version="1.0" encoding="utf-8"?>
<p:tagLst xmlns:p="http://schemas.openxmlformats.org/presentationml/2006/main">
  <p:tag name="KSO_WM_SLIDE_BACKGROUND_TYPE" val="belt"/>
</p:tagLst>
</file>

<file path=ppt/tags/tag159.xml><?xml version="1.0" encoding="utf-8"?>
<p:tagLst xmlns:p="http://schemas.openxmlformats.org/presentationml/2006/main">
  <p:tag name="KSO_WM_SLIDE_BACKGROUND_TYPE" val="belt"/>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2*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f"/>
  <p:tag name="KSO_WM_UNIT_DEC_AREA_ID" val="7dae84370f414159a07d1ba336e2424c"/>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78113710ee004b008cce7600508fda36"/>
</p:tagLst>
</file>

<file path=ppt/tags/tag160.xml><?xml version="1.0" encoding="utf-8"?>
<p:tagLst xmlns:p="http://schemas.openxmlformats.org/presentationml/2006/main">
  <p:tag name="KSO_WM_SLIDE_BACKGROUND_TYPE" val="belt"/>
</p:tagLst>
</file>

<file path=ppt/tags/tag161.xml><?xml version="1.0" encoding="utf-8"?>
<p:tagLst xmlns:p="http://schemas.openxmlformats.org/presentationml/2006/main">
  <p:tag name="KSO_WM_TEMPLATE_CATEGORY" val="custom"/>
  <p:tag name="KSO_WM_TEMPLATE_INDEX" val="20214240"/>
</p:tagLst>
</file>

<file path=ppt/tags/tag162.xml><?xml version="1.0" encoding="utf-8"?>
<p:tagLst xmlns:p="http://schemas.openxmlformats.org/presentationml/2006/main">
  <p:tag name="KSO_WM_TEMPLATE_CATEGORY" val="custom"/>
  <p:tag name="KSO_WM_TEMPLATE_INDEX" val="20214240"/>
</p:tagLst>
</file>

<file path=ppt/tags/tag163.xml><?xml version="1.0" encoding="utf-8"?>
<p:tagLst xmlns:p="http://schemas.openxmlformats.org/presentationml/2006/main">
  <p:tag name="KSO_WM_BEAUTIFY_FLAG" val="#wm#"/>
  <p:tag name="KSO_WM_TAG_VERSION" val="1.0"/>
  <p:tag name="KSO_WM_TEMPLATE_CATEGORY" val="custom"/>
  <p:tag name="KSO_WM_TEMPLATE_INDEX" val="20214240"/>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240_7*i*1"/>
  <p:tag name="KSO_WM_TEMPLATE_CATEGORY" val="custom"/>
  <p:tag name="KSO_WM_TEMPLATE_INDEX" val="20214240"/>
  <p:tag name="KSO_WM_UNIT_LAYERLEVEL" val="1"/>
  <p:tag name="KSO_WM_TAG_VERSION" val="1.0"/>
  <p:tag name="KSO_WM_BEAUTIFY_FLAG" val="#wm#"/>
  <p:tag name="KSO_WM_UNIT_BLOCK" val="0"/>
  <p:tag name="KSO_WM_UNIT_SM_LIMIT_TYPE" val="3"/>
  <p:tag name="KSO_WM_UNIT_DEC_AREA_ID" val="0ab75a892d2f48d7bdc863f7ce9780de"/>
  <p:tag name="KSO_WM_UNIT_DECORATE_INFO" val="{&quot;DecorateInfoH&quot;:{&quot;IsAbs&quot;:true},&quot;DecorateInfoW&quot;:{&quot;IsAbs&quot;:false},&quot;DecorateInfoX&quot;:{&quot;IsAbs&quot;:true,&quot;Pos&quot;:0},&quot;DecorateInfoY&quot;:{&quot;IsAbs&quot;:true,&quot;Pos&quot;:2},&quot;ReferentInfo&quot;:{&quot;Id&quot;:&quot;25ecc9c8581c40e19355bfaa15ef96eb&quot;,&quot;X&quot;:{&quot;Pos&quot;:0},&quot;Y&quot;:{&quot;Pos&quot;:0}},&quot;whChangeMode&quot;:0}"/>
  <p:tag name="KSO_WM_CHIP_GROUPID" val="5ebe40d00ac41c4a0a525616"/>
  <p:tag name="KSO_WM_CHIP_XID" val="5ebe40d00ac41c4a0a525617"/>
  <p:tag name="KSO_WM_CHIP_FILLAREA_FILL_RULE" val="{&quot;fill_align&quot;:&quot;cm&quot;,&quot;fill_mode&quot;:&quot;adaptive&quot;,&quot;sacle_strategy&quot;:&quot;smart&quot;}"/>
  <p:tag name="KSO_WM_UNIT_DEC_SUPPORTCHANGEPIC" val="0"/>
  <p:tag name="KSO_WM_UNIT_DEC_CHANGEPICRESERVED" val="0"/>
  <p:tag name="KSO_WM_ASSEMBLE_CHIP_INDEX" val="0504de22d9474138a16a30caa3142002"/>
  <p:tag name="KSO_WM_UNIT_FILL_FORE_SCHEMECOLOR_INDEX_BRIGHTNESS" val="0"/>
  <p:tag name="KSO_WM_UNIT_FILL_FORE_SCHEMECOLOR_INDEX" val="5"/>
  <p:tag name="KSO_WM_UNIT_FILL_TYPE" val="1"/>
  <p:tag name="KSO_WM_UNIT_VALUE" val="19"/>
</p:tagLst>
</file>

<file path=ppt/tags/tag165.xml><?xml version="1.0" encoding="utf-8"?>
<p:tagLst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14240_7*b*1"/>
  <p:tag name="KSO_WM_TEMPLATE_CATEGORY" val="custom"/>
  <p:tag name="KSO_WM_TEMPLATE_INDEX" val="20214240"/>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895c891634f6406fa3bff31724cfdcf8"/>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0504de22d9474138a16a30caa3142002"/>
  <p:tag name="KSO_WM_UNIT_TEXT_FILL_FORE_SCHEMECOLOR_INDEX_BRIGHTNESS" val="0.35"/>
  <p:tag name="KSO_WM_UNIT_TEXT_FILL_FORE_SCHEMECOLOR_INDEX" val="13"/>
  <p:tag name="KSO_WM_UNIT_TEXT_FILL_TYPE" val="1"/>
</p:tagLst>
</file>

<file path=ppt/tags/tag166.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14240_7*a*1"/>
  <p:tag name="KSO_WM_TEMPLATE_CATEGORY" val="custom"/>
  <p:tag name="KSO_WM_TEMPLATE_INDEX" val="20214240"/>
  <p:tag name="KSO_WM_UNIT_LAYERLEVEL" val="1"/>
  <p:tag name="KSO_WM_TAG_VERSION" val="1.0"/>
  <p:tag name="KSO_WM_BEAUTIFY_FLAG" val="#wm#"/>
  <p:tag name="KSO_WM_UNIT_PRESET_TEXT" val="单击添加大标题"/>
  <p:tag name="KSO_WM_UNIT_DEFAULT_FONT" val="40;56;4"/>
  <p:tag name="KSO_WM_UNIT_BLOCK" val="0"/>
  <p:tag name="KSO_WM_UNIT_DEC_AREA_ID" val="25ecc9c8581c40e19355bfaa15ef96eb"/>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0504de22d9474138a16a30caa3142002"/>
  <p:tag name="KSO_WM_UNIT_TEXT_FILL_FORE_SCHEMECOLOR_INDEX_BRIGHTNESS" val="0.15"/>
  <p:tag name="KSO_WM_UNIT_TEXT_FILL_FORE_SCHEMECOLOR_INDEX" val="13"/>
  <p:tag name="KSO_WM_UNIT_TEXT_FILL_TYPE" val="1"/>
</p:tagLst>
</file>

<file path=ppt/tags/tag167.xml><?xml version="1.0" encoding="utf-8"?>
<p:tagLst xmlns:p="http://schemas.openxmlformats.org/presentationml/2006/main">
  <p:tag name="KSO_WM_UNIT_NOCLEAR" val="0"/>
  <p:tag name="KSO_WM_UNIT_VALUE" val="84"/>
  <p:tag name="KSO_WM_UNIT_HIGHLIGHT" val="0"/>
  <p:tag name="KSO_WM_UNIT_COMPATIBLE" val="1"/>
  <p:tag name="KSO_WM_UNIT_DIAGRAM_ISNUMVISUAL" val="0"/>
  <p:tag name="KSO_WM_UNIT_DIAGRAM_ISREFERUNIT" val="0"/>
  <p:tag name="KSO_WM_UNIT_TYPE" val="e"/>
  <p:tag name="KSO_WM_UNIT_INDEX" val="1"/>
  <p:tag name="KSO_WM_UNIT_ID" val="custom20214240_7*e*1"/>
  <p:tag name="KSO_WM_TEMPLATE_CATEGORY" val="custom"/>
  <p:tag name="KSO_WM_TEMPLATE_INDEX" val="20214240"/>
  <p:tag name="KSO_WM_UNIT_LAYERLEVEL" val="1"/>
  <p:tag name="KSO_WM_TAG_VERSION" val="1.0"/>
  <p:tag name="KSO_WM_BEAUTIFY_FLAG" val="#wm#"/>
  <p:tag name="KSO_WM_UNIT_PRESET_TEXT" val="PART ONE"/>
  <p:tag name="KSO_WM_UNIT_DEFAULT_FONT" val="14;16;2"/>
  <p:tag name="KSO_WM_UNIT_BLOCK" val="0"/>
  <p:tag name="KSO_WM_UNIT_SM_LIMIT_TYPE" val="0"/>
  <p:tag name="KSO_WM_UNIT_DEC_AREA_ID" val="4106c4a54fbe4065b92ff99ae94cfa9e"/>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0504de22d9474138a16a30caa314200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68.xml><?xml version="1.0" encoding="utf-8"?>
<p:tagLst xmlns:p="http://schemas.openxmlformats.org/presentationml/2006/main">
  <p:tag name="KSO_WM_BEAUTIFY_FLAG" val="#wm#"/>
  <p:tag name="KSO_WM_TEMPLATE_CATEGORY" val="custom"/>
  <p:tag name="KSO_WM_TEMPLATE_INDEX" val="2021424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24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23T16:48:04&quot;,&quot;maxSize&quot;:{&quot;size1&quot;:45.179420414677374},&quot;minSize&quot;:{&quot;size1&quot;:35.879420414677377},&quot;normalSize&quot;:{&quot;size1&quot;:42.479420414677371},&quot;subLayout&quot;:[{&quot;id&quot;:&quot;2020-11-23T16:48:04&quot;,&quot;margin&quot;:{&quot;bottom&quot;:0.1855989396572113,&quot;left&quot;:12.558988571166992,&quot;right&quot;:2.2576775550842285,&quot;top&quot;:5.5572309494018555},&quot;type&quot;:0},{&quot;id&quot;:&quot;2020-11-23T16:48:04&quot;,&quot;maxSize&quot;:{&quot;size1&quot;:38.103212970233017},&quot;minSize&quot;:{&quot;size1&quot;:12.203212970233022},&quot;normalSize&quot;:{&quot;size1&quot;:25.10321297023302},&quot;subLayout&quot;:[{&quot;id&quot;:&quot;2020-11-23T16:48:04&quot;,&quot;margin&quot;:{&quot;bottom&quot;:0.28213408589363098,&quot;left&quot;:12.558988571166992,&quot;right&quot;:2.2576775550842285,&quot;top&quot;:0.17599824070930481},&quot;type&quot;:0},{&quot;id&quot;:&quot;2020-11-23T16:48:04&quot;,&quot;margin&quot;:{&quot;bottom&quot;:4.8904857635498047,&quot;left&quot;:12.558988571166992,&quot;right&quot;:2.2576775550842285,&quot;top&quot;:0.26996314525604248},&quot;type&quot;:0}],&quot;type&quot;:0}],&quot;type&quot;:0}"/>
  <p:tag name="KSO_WM_SLIDE_BK_DARK_LIGHT" val="2"/>
  <p:tag name="KSO_WM_SLIDE_BACKGROUND_TYPE" val="general"/>
  <p:tag name="KSO_WM_SLIDE_SUPPORT_FEATURE_TYPE" val="0"/>
  <p:tag name="KSO_WM_TEMPLATE_ASSEMBLE_XID" val="5fbb773f9532eafaafcf5228"/>
  <p:tag name="KSO_WM_TEMPLATE_ASSEMBLE_GROUPID" val="5fa3651b9babe8ec16f203bd"/>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240_7*i*1"/>
  <p:tag name="KSO_WM_TEMPLATE_CATEGORY" val="custom"/>
  <p:tag name="KSO_WM_TEMPLATE_INDEX" val="20214240"/>
  <p:tag name="KSO_WM_UNIT_LAYERLEVEL" val="1"/>
  <p:tag name="KSO_WM_TAG_VERSION" val="1.0"/>
  <p:tag name="KSO_WM_BEAUTIFY_FLAG" val="#wm#"/>
  <p:tag name="KSO_WM_UNIT_BLOCK" val="0"/>
  <p:tag name="KSO_WM_UNIT_SM_LIMIT_TYPE" val="3"/>
  <p:tag name="KSO_WM_UNIT_DEC_AREA_ID" val="0ab75a892d2f48d7bdc863f7ce9780de"/>
  <p:tag name="KSO_WM_UNIT_DECORATE_INFO" val="{&quot;DecorateInfoH&quot;:{&quot;IsAbs&quot;:true},&quot;DecorateInfoW&quot;:{&quot;IsAbs&quot;:false},&quot;DecorateInfoX&quot;:{&quot;IsAbs&quot;:true,&quot;Pos&quot;:0},&quot;DecorateInfoY&quot;:{&quot;IsAbs&quot;:true,&quot;Pos&quot;:2},&quot;ReferentInfo&quot;:{&quot;Id&quot;:&quot;25ecc9c8581c40e19355bfaa15ef96eb&quot;,&quot;X&quot;:{&quot;Pos&quot;:0},&quot;Y&quot;:{&quot;Pos&quot;:0}},&quot;whChangeMode&quot;:0}"/>
  <p:tag name="KSO_WM_CHIP_GROUPID" val="5ebe40d00ac41c4a0a525616"/>
  <p:tag name="KSO_WM_CHIP_XID" val="5ebe40d00ac41c4a0a525617"/>
  <p:tag name="KSO_WM_CHIP_FILLAREA_FILL_RULE" val="{&quot;fill_align&quot;:&quot;cm&quot;,&quot;fill_mode&quot;:&quot;adaptive&quot;,&quot;sacle_strategy&quot;:&quot;smart&quot;}"/>
  <p:tag name="KSO_WM_UNIT_DEC_SUPPORTCHANGEPIC" val="0"/>
  <p:tag name="KSO_WM_UNIT_DEC_CHANGEPICRESERVED" val="0"/>
  <p:tag name="KSO_WM_ASSEMBLE_CHIP_INDEX" val="0504de22d9474138a16a30caa3142002"/>
  <p:tag name="KSO_WM_UNIT_FILL_FORE_SCHEMECOLOR_INDEX_BRIGHTNESS" val="0"/>
  <p:tag name="KSO_WM_UNIT_FILL_FORE_SCHEMECOLOR_INDEX" val="5"/>
  <p:tag name="KSO_WM_UNIT_FILL_TYPE" val="1"/>
  <p:tag name="KSO_WM_UNIT_VALUE" val="19"/>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2*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f"/>
  <p:tag name="KSO_WM_UNIT_TEXT_FILL_FORE_SCHEMECOLOR_INDEX_BRIGHTNESS" val="0"/>
  <p:tag name="KSO_WM_UNIT_TEXT_FILL_FORE_SCHEMECOLOR_INDEX" val="2"/>
  <p:tag name="KSO_WM_UNIT_TEXT_FILL_TYPE" val="1"/>
</p:tagLst>
</file>

<file path=ppt/tags/tag170.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14240_7*a*1"/>
  <p:tag name="KSO_WM_TEMPLATE_CATEGORY" val="custom"/>
  <p:tag name="KSO_WM_TEMPLATE_INDEX" val="20214240"/>
  <p:tag name="KSO_WM_UNIT_LAYERLEVEL" val="1"/>
  <p:tag name="KSO_WM_TAG_VERSION" val="1.0"/>
  <p:tag name="KSO_WM_BEAUTIFY_FLAG" val="#wm#"/>
  <p:tag name="KSO_WM_UNIT_PRESET_TEXT" val="单击添加大标题"/>
  <p:tag name="KSO_WM_UNIT_DEFAULT_FONT" val="40;56;4"/>
  <p:tag name="KSO_WM_UNIT_BLOCK" val="0"/>
  <p:tag name="KSO_WM_UNIT_DEC_AREA_ID" val="25ecc9c8581c40e19355bfaa15ef96eb"/>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0504de22d9474138a16a30caa3142002"/>
  <p:tag name="KSO_WM_UNIT_TEXT_FILL_FORE_SCHEMECOLOR_INDEX_BRIGHTNESS" val="0.15"/>
  <p:tag name="KSO_WM_UNIT_TEXT_FILL_FORE_SCHEMECOLOR_INDEX" val="13"/>
  <p:tag name="KSO_WM_UNIT_TEXT_FILL_TYPE" val="1"/>
</p:tagLst>
</file>

<file path=ppt/tags/tag171.xml><?xml version="1.0" encoding="utf-8"?>
<p:tagLst xmlns:p="http://schemas.openxmlformats.org/presentationml/2006/main">
  <p:tag name="KSO_WM_UNIT_NOCLEAR" val="0"/>
  <p:tag name="KSO_WM_UNIT_VALUE" val="84"/>
  <p:tag name="KSO_WM_UNIT_HIGHLIGHT" val="0"/>
  <p:tag name="KSO_WM_UNIT_COMPATIBLE" val="1"/>
  <p:tag name="KSO_WM_UNIT_DIAGRAM_ISNUMVISUAL" val="0"/>
  <p:tag name="KSO_WM_UNIT_DIAGRAM_ISREFERUNIT" val="0"/>
  <p:tag name="KSO_WM_UNIT_TYPE" val="e"/>
  <p:tag name="KSO_WM_UNIT_INDEX" val="1"/>
  <p:tag name="KSO_WM_UNIT_ID" val="custom20214240_7*e*1"/>
  <p:tag name="KSO_WM_TEMPLATE_CATEGORY" val="custom"/>
  <p:tag name="KSO_WM_TEMPLATE_INDEX" val="20214240"/>
  <p:tag name="KSO_WM_UNIT_LAYERLEVEL" val="1"/>
  <p:tag name="KSO_WM_TAG_VERSION" val="1.0"/>
  <p:tag name="KSO_WM_BEAUTIFY_FLAG" val="#wm#"/>
  <p:tag name="KSO_WM_UNIT_PRESET_TEXT" val="PART ONE"/>
  <p:tag name="KSO_WM_UNIT_DEFAULT_FONT" val="14;16;2"/>
  <p:tag name="KSO_WM_UNIT_BLOCK" val="0"/>
  <p:tag name="KSO_WM_UNIT_SM_LIMIT_TYPE" val="0"/>
  <p:tag name="KSO_WM_UNIT_DEC_AREA_ID" val="4106c4a54fbe4065b92ff99ae94cfa9e"/>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0504de22d9474138a16a30caa314200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72.xml><?xml version="1.0" encoding="utf-8"?>
<p:tagLst xmlns:p="http://schemas.openxmlformats.org/presentationml/2006/main">
  <p:tag name="KSO_WM_BEAUTIFY_FLAG" val="#wm#"/>
  <p:tag name="KSO_WM_TEMPLATE_CATEGORY" val="custom"/>
  <p:tag name="KSO_WM_TEMPLATE_INDEX" val="2021424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24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23T16:48:04&quot;,&quot;maxSize&quot;:{&quot;size1&quot;:45.179420414677374},&quot;minSize&quot;:{&quot;size1&quot;:35.879420414677377},&quot;normalSize&quot;:{&quot;size1&quot;:42.479420414677371},&quot;subLayout&quot;:[{&quot;id&quot;:&quot;2020-11-23T16:48:04&quot;,&quot;margin&quot;:{&quot;bottom&quot;:0.1855989396572113,&quot;left&quot;:12.558988571166992,&quot;right&quot;:2.2576775550842285,&quot;top&quot;:5.5572309494018555},&quot;type&quot;:0},{&quot;id&quot;:&quot;2020-11-23T16:48:04&quot;,&quot;maxSize&quot;:{&quot;size1&quot;:38.103212970233017},&quot;minSize&quot;:{&quot;size1&quot;:12.203212970233022},&quot;normalSize&quot;:{&quot;size1&quot;:25.10321297023302},&quot;subLayout&quot;:[{&quot;id&quot;:&quot;2020-11-23T16:48:04&quot;,&quot;margin&quot;:{&quot;bottom&quot;:0.28213408589363098,&quot;left&quot;:12.558988571166992,&quot;right&quot;:2.2576775550842285,&quot;top&quot;:0.17599824070930481},&quot;type&quot;:0},{&quot;id&quot;:&quot;2020-11-23T16:48:04&quot;,&quot;margin&quot;:{&quot;bottom&quot;:4.8904857635498047,&quot;left&quot;:12.558988571166992,&quot;right&quot;:2.2576775550842285,&quot;top&quot;:0.26996314525604248},&quot;type&quot;:0}],&quot;type&quot;:0}],&quot;type&quot;:0}"/>
  <p:tag name="KSO_WM_SLIDE_BK_DARK_LIGHT" val="2"/>
  <p:tag name="KSO_WM_SLIDE_BACKGROUND_TYPE" val="general"/>
  <p:tag name="KSO_WM_SLIDE_SUPPORT_FEATURE_TYPE" val="0"/>
  <p:tag name="KSO_WM_TEMPLATE_ASSEMBLE_XID" val="5fbb773f9532eafaafcf5228"/>
  <p:tag name="KSO_WM_TEMPLATE_ASSEMBLE_GROUPID" val="5fa3651b9babe8ec16f203bd"/>
</p:tagLst>
</file>

<file path=ppt/tags/tag173.xml><?xml version="1.0" encoding="utf-8"?>
<p:tagLst xmlns:p="http://schemas.openxmlformats.org/presentationml/2006/main">
  <p:tag name="KSO_WM_UNIT_PLACING_PICTURE_USER_VIEWPORT" val="{&quot;height&quot;:2602.5007874015746,&quot;width&quot;:2972.5007874015746}"/>
</p:tagLst>
</file>

<file path=ppt/tags/tag174.xml><?xml version="1.0" encoding="utf-8"?>
<p:tagLst xmlns:p="http://schemas.openxmlformats.org/presentationml/2006/main">
  <p:tag name="KSO_WM_UNIT_PLACING_PICTURE_USER_VIEWPORT" val="{&quot;height&quot;:2605,&quot;width&quot;:3240}"/>
</p:tagLst>
</file>

<file path=ppt/tags/tag175.xml><?xml version="1.0" encoding="utf-8"?>
<p:tagLst xmlns:p="http://schemas.openxmlformats.org/presentationml/2006/main">
  <p:tag name="KSO_WM_UNIT_PLACING_PICTURE_USER_VIEWPORT" val="{&quot;height&quot;:2625,&quot;width&quot;:3227.5007874015746}"/>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4240_7*i*1"/>
  <p:tag name="KSO_WM_TEMPLATE_CATEGORY" val="custom"/>
  <p:tag name="KSO_WM_TEMPLATE_INDEX" val="20214240"/>
  <p:tag name="KSO_WM_UNIT_LAYERLEVEL" val="1"/>
  <p:tag name="KSO_WM_TAG_VERSION" val="1.0"/>
  <p:tag name="KSO_WM_BEAUTIFY_FLAG" val="#wm#"/>
  <p:tag name="KSO_WM_UNIT_BLOCK" val="0"/>
  <p:tag name="KSO_WM_UNIT_SM_LIMIT_TYPE" val="3"/>
  <p:tag name="KSO_WM_UNIT_DEC_AREA_ID" val="0ab75a892d2f48d7bdc863f7ce9780de"/>
  <p:tag name="KSO_WM_UNIT_DECORATE_INFO" val="{&quot;DecorateInfoH&quot;:{&quot;IsAbs&quot;:true},&quot;DecorateInfoW&quot;:{&quot;IsAbs&quot;:false},&quot;DecorateInfoX&quot;:{&quot;IsAbs&quot;:true,&quot;Pos&quot;:0},&quot;DecorateInfoY&quot;:{&quot;IsAbs&quot;:true,&quot;Pos&quot;:2},&quot;ReferentInfo&quot;:{&quot;Id&quot;:&quot;25ecc9c8581c40e19355bfaa15ef96eb&quot;,&quot;X&quot;:{&quot;Pos&quot;:0},&quot;Y&quot;:{&quot;Pos&quot;:0}},&quot;whChangeMode&quot;:0}"/>
  <p:tag name="KSO_WM_CHIP_GROUPID" val="5ebe40d00ac41c4a0a525616"/>
  <p:tag name="KSO_WM_CHIP_XID" val="5ebe40d00ac41c4a0a525617"/>
  <p:tag name="KSO_WM_CHIP_FILLAREA_FILL_RULE" val="{&quot;fill_align&quot;:&quot;cm&quot;,&quot;fill_mode&quot;:&quot;adaptive&quot;,&quot;sacle_strategy&quot;:&quot;smart&quot;}"/>
  <p:tag name="KSO_WM_UNIT_DEC_SUPPORTCHANGEPIC" val="0"/>
  <p:tag name="KSO_WM_UNIT_DEC_CHANGEPICRESERVED" val="0"/>
  <p:tag name="KSO_WM_ASSEMBLE_CHIP_INDEX" val="0504de22d9474138a16a30caa3142002"/>
  <p:tag name="KSO_WM_UNIT_FILL_FORE_SCHEMECOLOR_INDEX_BRIGHTNESS" val="0"/>
  <p:tag name="KSO_WM_UNIT_FILL_FORE_SCHEMECOLOR_INDEX" val="5"/>
  <p:tag name="KSO_WM_UNIT_FILL_TYPE" val="1"/>
  <p:tag name="KSO_WM_UNIT_VALUE" val="19"/>
</p:tagLst>
</file>

<file path=ppt/tags/tag177.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14240_7*a*1"/>
  <p:tag name="KSO_WM_TEMPLATE_CATEGORY" val="custom"/>
  <p:tag name="KSO_WM_TEMPLATE_INDEX" val="20214240"/>
  <p:tag name="KSO_WM_UNIT_LAYERLEVEL" val="1"/>
  <p:tag name="KSO_WM_TAG_VERSION" val="1.0"/>
  <p:tag name="KSO_WM_BEAUTIFY_FLAG" val="#wm#"/>
  <p:tag name="KSO_WM_UNIT_PRESET_TEXT" val="单击添加大标题"/>
  <p:tag name="KSO_WM_UNIT_DEFAULT_FONT" val="40;56;4"/>
  <p:tag name="KSO_WM_UNIT_BLOCK" val="0"/>
  <p:tag name="KSO_WM_UNIT_DEC_AREA_ID" val="25ecc9c8581c40e19355bfaa15ef96eb"/>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0504de22d9474138a16a30caa3142002"/>
  <p:tag name="KSO_WM_UNIT_TEXT_FILL_FORE_SCHEMECOLOR_INDEX_BRIGHTNESS" val="0.15"/>
  <p:tag name="KSO_WM_UNIT_TEXT_FILL_FORE_SCHEMECOLOR_INDEX" val="13"/>
  <p:tag name="KSO_WM_UNIT_TEXT_FILL_TYPE" val="1"/>
</p:tagLst>
</file>

<file path=ppt/tags/tag178.xml><?xml version="1.0" encoding="utf-8"?>
<p:tagLst xmlns:p="http://schemas.openxmlformats.org/presentationml/2006/main">
  <p:tag name="KSO_WM_UNIT_NOCLEAR" val="0"/>
  <p:tag name="KSO_WM_UNIT_VALUE" val="84"/>
  <p:tag name="KSO_WM_UNIT_HIGHLIGHT" val="0"/>
  <p:tag name="KSO_WM_UNIT_COMPATIBLE" val="1"/>
  <p:tag name="KSO_WM_UNIT_DIAGRAM_ISNUMVISUAL" val="0"/>
  <p:tag name="KSO_WM_UNIT_DIAGRAM_ISREFERUNIT" val="0"/>
  <p:tag name="KSO_WM_UNIT_TYPE" val="e"/>
  <p:tag name="KSO_WM_UNIT_INDEX" val="1"/>
  <p:tag name="KSO_WM_UNIT_ID" val="custom20214240_7*e*1"/>
  <p:tag name="KSO_WM_TEMPLATE_CATEGORY" val="custom"/>
  <p:tag name="KSO_WM_TEMPLATE_INDEX" val="20214240"/>
  <p:tag name="KSO_WM_UNIT_LAYERLEVEL" val="1"/>
  <p:tag name="KSO_WM_TAG_VERSION" val="1.0"/>
  <p:tag name="KSO_WM_BEAUTIFY_FLAG" val="#wm#"/>
  <p:tag name="KSO_WM_UNIT_PRESET_TEXT" val="PART ONE"/>
  <p:tag name="KSO_WM_UNIT_DEFAULT_FONT" val="14;16;2"/>
  <p:tag name="KSO_WM_UNIT_BLOCK" val="0"/>
  <p:tag name="KSO_WM_UNIT_SM_LIMIT_TYPE" val="0"/>
  <p:tag name="KSO_WM_UNIT_DEC_AREA_ID" val="4106c4a54fbe4065b92ff99ae94cfa9e"/>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0504de22d9474138a16a30caa314200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79.xml><?xml version="1.0" encoding="utf-8"?>
<p:tagLst xmlns:p="http://schemas.openxmlformats.org/presentationml/2006/main">
  <p:tag name="KSO_WM_BEAUTIFY_FLAG" val="#wm#"/>
  <p:tag name="KSO_WM_TEMPLATE_CATEGORY" val="custom"/>
  <p:tag name="KSO_WM_TEMPLATE_INDEX" val="2021424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424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23T16:48:04&quot;,&quot;maxSize&quot;:{&quot;size1&quot;:45.179420414677374},&quot;minSize&quot;:{&quot;size1&quot;:35.879420414677377},&quot;normalSize&quot;:{&quot;size1&quot;:42.479420414677371},&quot;subLayout&quot;:[{&quot;id&quot;:&quot;2020-11-23T16:48:04&quot;,&quot;margin&quot;:{&quot;bottom&quot;:0.1855989396572113,&quot;left&quot;:12.558988571166992,&quot;right&quot;:2.2576775550842285,&quot;top&quot;:5.5572309494018555},&quot;type&quot;:0},{&quot;id&quot;:&quot;2020-11-23T16:48:04&quot;,&quot;maxSize&quot;:{&quot;size1&quot;:38.103212970233017},&quot;minSize&quot;:{&quot;size1&quot;:12.203212970233022},&quot;normalSize&quot;:{&quot;size1&quot;:25.10321297023302},&quot;subLayout&quot;:[{&quot;id&quot;:&quot;2020-11-23T16:48:04&quot;,&quot;margin&quot;:{&quot;bottom&quot;:0.28213408589363098,&quot;left&quot;:12.558988571166992,&quot;right&quot;:2.2576775550842285,&quot;top&quot;:0.17599824070930481},&quot;type&quot;:0},{&quot;id&quot;:&quot;2020-11-23T16:48:04&quot;,&quot;margin&quot;:{&quot;bottom&quot;:4.8904857635498047,&quot;left&quot;:12.558988571166992,&quot;right&quot;:2.2576775550842285,&quot;top&quot;:0.26996314525604248},&quot;type&quot;:0}],&quot;type&quot;:0}],&quot;type&quot;:0}"/>
  <p:tag name="KSO_WM_SLIDE_BK_DARK_LIGHT" val="2"/>
  <p:tag name="KSO_WM_SLIDE_BACKGROUND_TYPE" val="general"/>
  <p:tag name="KSO_WM_SLIDE_SUPPORT_FEATURE_TYPE" val="0"/>
  <p:tag name="KSO_WM_TEMPLATE_ASSEMBLE_XID" val="5fbb773f9532eafaafcf5228"/>
  <p:tag name="KSO_WM_TEMPLATE_ASSEMBLE_GROUPID" val="5fa3651b9babe8ec16f203bd"/>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2*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f"/>
  <p:tag name="KSO_WM_UNIT_TEXT_FILL_FORE_SCHEMECOLOR_INDEX_BRIGHTNESS" val="0"/>
  <p:tag name="KSO_WM_UNIT_TEXT_FILL_FORE_SCHEMECOLOR_INDEX" val="2"/>
  <p:tag name="KSO_WM_UNIT_TEXT_FILL_TYPE" val="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MH_CONTENTSID" val="261"/>
  <p:tag name="MH_SECTIONID" val="853,854,855,856,857,"/>
  <p:tag name="KSO_WPP_MARK_KEY" val="b788fc2b-7f02-4b0e-b6d2-4eff310ddd0e"/>
  <p:tag name="COMMONDATA" val="eyJoZGlkIjoiZDc5MTE2ZjVhMTNmMGIzZTA5ZmRhNTk3N2MxMDNiNGMifQ=="/>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a4a8b24cf69f490f9a8afa813044d0e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ebb9ae9b1014874aac6b4504f6d375f"/>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2"/>
  <p:tag name="KSO_WM_UNIT_ID" val="chip20214240_1*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527fa1014bf547a398be56497a441b1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6753cc890b84488a71fbaaa53f58c3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Lst>
</file>

<file path=ppt/tags/tag25.xml><?xml version="1.0" encoding="utf-8"?>
<p:tagLst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14240_1*b*1"/>
  <p:tag name="KSO_WM_TEMPLATE_CATEGORY" val="custom"/>
  <p:tag name="KSO_WM_TEMPLATE_INDEX" val="20214240"/>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895c891634f6406fa3bff31724cfdcf8"/>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0504de22d9474138a16a30caa3142002"/>
  <p:tag name="KSO_WM_UNIT_TEXT_FILL_FORE_SCHEMECOLOR_INDEX_BRIGHTNESS" val="0.35"/>
  <p:tag name="KSO_WM_UNIT_TEXT_FILL_FORE_SCHEMECOLOR_INDEX" val="13"/>
  <p:tag name="KSO_WM_UNIT_TEXT_FILL_TYPE" val="1"/>
  <p:tag name="KSO_WM_TEMPLATE_ASSEMBLE_XID" val="5fbb773f9532eafaafcf5228"/>
  <p:tag name="KSO_WM_TEMPLATE_ASSEMBLE_GROUPID" val="5fa3651b9babe8ec16f203bd"/>
</p:tagLst>
</file>

<file path=ppt/tags/tag26.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14240_1*a*1"/>
  <p:tag name="KSO_WM_TEMPLATE_CATEGORY" val="custom"/>
  <p:tag name="KSO_WM_TEMPLATE_INDEX" val="20214240"/>
  <p:tag name="KSO_WM_UNIT_LAYERLEVEL" val="1"/>
  <p:tag name="KSO_WM_TAG_VERSION" val="1.0"/>
  <p:tag name="KSO_WM_BEAUTIFY_FLAG" val="#wm#"/>
  <p:tag name="KSO_WM_UNIT_PRESET_TEXT" val="单击添加大标题"/>
  <p:tag name="KSO_WM_UNIT_DEFAULT_FONT" val="40;56;4"/>
  <p:tag name="KSO_WM_UNIT_BLOCK" val="0"/>
  <p:tag name="KSO_WM_UNIT_DEC_AREA_ID" val="25ecc9c8581c40e19355bfaa15ef96eb"/>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0504de22d9474138a16a30caa3142002"/>
  <p:tag name="KSO_WM_UNIT_TEXT_FILL_FORE_SCHEMECOLOR_INDEX_BRIGHTNESS" val="0.15"/>
  <p:tag name="KSO_WM_UNIT_TEXT_FILL_FORE_SCHEMECOLOR_INDEX" val="13"/>
  <p:tag name="KSO_WM_UNIT_TEXT_FILL_TYPE" val="1"/>
  <p:tag name="KSO_WM_TEMPLATE_ASSEMBLE_XID" val="5fbb773f9532eafaafcf5228"/>
  <p:tag name="KSO_WM_TEMPLATE_ASSEMBLE_GROUPID" val="5fa3651b9babe8ec16f203bd"/>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b5f866b7ae3c41cc9192901d57a93fb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f849e60e6a94407867e28dcd176cbe3"/>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3"/>
  <p:tag name="KSO_WM_UNIT_ID" val="chip20214240_1*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0bf743f269d64e0da33402614ed733e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0ee2e836bee4b64a9e64f24d7f5e05e"/>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b5f866b7ae3c41cc9192901d57a93fb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f849e60e6a94407867e28dcd176cbe3"/>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0bf743f269d64e0da33402614ed733e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0ee2e836bee4b64a9e64f24d7f5e05e"/>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2*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f"/>
  <p:tag name="KSO_WM_UNIT_DEC_AREA_ID" val="723e9f0bf71d48cd8270988986b94c1e"/>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cbeb669c614404ea5d86980dd7ce31f"/>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4"/>
  <p:tag name="KSO_WM_UNIT_ID" val="chip20214240_1*i*4"/>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2*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f"/>
  <p:tag name="KSO_WM_UNIT_TEXT_FILL_FORE_SCHEMECOLOR_INDEX_BRIGHTNESS" val="0"/>
  <p:tag name="KSO_WM_UNIT_TEXT_FILL_FORE_SCHEMECOLOR_INDEX" val="2"/>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2*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f"/>
  <p:tag name="KSO_WM_UNIT_TEXT_FILL_FORE_SCHEMECOLOR_INDEX_BRIGHTNESS" val="0"/>
  <p:tag name="KSO_WM_UNIT_TEXT_FILL_FORE_SCHEMECOLOR_INDEX" val="2"/>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6878325183ec4f36a603d9cca78ad879"/>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f0bab10abad4c198a4321341532f2f7"/>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b5f866b7ae3c41cc9192901d57a93fb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f849e60e6a94407867e28dcd176cbe3"/>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0bf743f269d64e0da33402614ed733e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0ee2e836bee4b64a9e64f24d7f5e05e"/>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5"/>
  <p:tag name="KSO_WM_UNIT_ID" val="chip20214240_1*i*5"/>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b5f866b7ae3c41cc9192901d57a93fb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f849e60e6a94407867e28dcd176cbe3"/>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0bf743f269d64e0da33402614ed733e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0ee2e836bee4b64a9e64f24d7f5e05e"/>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b5f866b7ae3c41cc9192901d57a93fb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f849e60e6a94407867e28dcd176cbe3"/>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6"/>
  <p:tag name="KSO_WM_UNIT_ID" val="chip20214240_1*i*6"/>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0bf743f269d64e0da33402614ed733e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0ee2e836bee4b64a9e64f24d7f5e05e"/>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4240_1*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 name="KSO_WM_UNIT_DEC_AREA_ID" val="c159882f88c5487685ea7bbf20c2b67a"/>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cf4754d0d4e841018f23887f75e3705e"/>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2"/>
  <p:tag name="KSO_WM_UNIT_ID" val="chip20214240_1*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3"/>
  <p:tag name="KSO_WM_UNIT_ID" val="chip20214240_1*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4"/>
  <p:tag name="KSO_WM_UNIT_ID" val="chip20214240_1*i*4"/>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5"/>
  <p:tag name="KSO_WM_UNIT_ID" val="chip20214240_1*i*5"/>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6"/>
  <p:tag name="KSO_WM_UNIT_ID" val="chip20214240_1*i*6"/>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7"/>
  <p:tag name="KSO_WM_UNIT_ID" val="chip20214240_1*i*7"/>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7"/>
  <p:tag name="KSO_WM_UNIT_ID" val="chip20214240_1*i*7"/>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8"/>
  <p:tag name="KSO_WM_UNIT_ID" val="chip20214240_1*i*8"/>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71.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b"/>
  <p:tag name="KSO_WM_UNIT_INDEX" val="1"/>
  <p:tag name="KSO_WM_UNIT_ID" val="custom20214240_1*b*1"/>
  <p:tag name="KSO_WM_TEMPLATE_CATEGORY" val="custom"/>
  <p:tag name="KSO_WM_TEMPLATE_INDEX" val="20214240"/>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32b71a4b412147c9a22e1eb64f280e10"/>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21a946e4b3d544cbb8d64cba52204e44"/>
  <p:tag name="KSO_WM_UNIT_TEXT_FILL_FORE_SCHEMECOLOR_INDEX_BRIGHTNESS" val="0.35"/>
  <p:tag name="KSO_WM_UNIT_TEXT_FILL_FORE_SCHEMECOLOR_INDEX" val="13"/>
  <p:tag name="KSO_WM_UNIT_TEXT_FILL_TYPE" val="1"/>
  <p:tag name="KSO_WM_TEMPLATE_ASSEMBLE_XID" val="5fbb773f9532eafaafcf5246"/>
  <p:tag name="KSO_WM_TEMPLATE_ASSEMBLE_GROUPID" val="5fa3651b9babe8ec16f203bd"/>
</p:tagLst>
</file>

<file path=ppt/tags/tag72.xml><?xml version="1.0" encoding="utf-8"?>
<p:tagLst xmlns:p="http://schemas.openxmlformats.org/presentationml/2006/main">
  <p:tag name="KSO_WM_UNIT_ISCONTENTSTITLE" val="0"/>
  <p:tag name="KSO_WM_UNIT_ISNUMDGM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14240_1*a*1"/>
  <p:tag name="KSO_WM_TEMPLATE_CATEGORY" val="custom"/>
  <p:tag name="KSO_WM_TEMPLATE_INDEX" val="20214240"/>
  <p:tag name="KSO_WM_UNIT_LAYERLEVEL" val="1"/>
  <p:tag name="KSO_WM_TAG_VERSION" val="1.0"/>
  <p:tag name="KSO_WM_BEAUTIFY_FLAG" val="#wm#"/>
  <p:tag name="KSO_WM_UNIT_PRESET_TEXT" val="谢谢聆听"/>
  <p:tag name="KSO_WM_UNIT_DEFAULT_FONT" val="60;74;4"/>
  <p:tag name="KSO_WM_UNIT_BLOCK" val="0"/>
  <p:tag name="KSO_WM_UNIT_DEC_AREA_ID" val="a5a76500cfa8449e8ffe21fac909a587"/>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21a946e4b3d544cbb8d64cba52204e44"/>
  <p:tag name="KSO_WM_UNIT_TEXT_FILL_FORE_SCHEMECOLOR_INDEX_BRIGHTNESS" val="0.15"/>
  <p:tag name="KSO_WM_UNIT_TEXT_FILL_FORE_SCHEMECOLOR_INDEX" val="13"/>
  <p:tag name="KSO_WM_UNIT_TEXT_FILL_TYPE" val="1"/>
  <p:tag name="KSO_WM_TEMPLATE_ASSEMBLE_XID" val="5fbb773f9532eafaafcf5246"/>
  <p:tag name="KSO_WM_TEMPLATE_ASSEMBLE_GROUPID" val="5fa3651b9babe8ec16f203bd"/>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b5f866b7ae3c41cc9192901d57a93fb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f849e60e6a94407867e28dcd176cbe3"/>
  <p:tag name="KSO_WM_SLIDE_BACKGROUND_TYPE" val="gener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general"/>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0bf743f269d64e0da33402614ed733e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0ee2e836bee4b64a9e64f24d7f5e05e"/>
  <p:tag name="KSO_WM_SLIDE_BACKGROUND_TYPE" val="general"/>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general"/>
</p:tagLst>
</file>

<file path=ppt/tags/tag79.xml><?xml version="1.0" encoding="utf-8"?>
<p:tagLst xmlns:p="http://schemas.openxmlformats.org/presentationml/2006/main">
  <p:tag name="KSO_WM_SLIDE_BACKGROUND_TYPE" val="gener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8"/>
  <p:tag name="KSO_WM_UNIT_ID" val="chip20214240_1*i*8"/>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be"/>
</p:tagLst>
</file>

<file path=ppt/tags/tag80.xml><?xml version="1.0" encoding="utf-8"?>
<p:tagLst xmlns:p="http://schemas.openxmlformats.org/presentationml/2006/main">
  <p:tag name="KSO_WM_SLIDE_BACKGROUND_TYPE" val="general"/>
</p:tagLst>
</file>

<file path=ppt/tags/tag81.xml><?xml version="1.0" encoding="utf-8"?>
<p:tagLst xmlns:p="http://schemas.openxmlformats.org/presentationml/2006/main">
  <p:tag name="KSO_WM_SLIDE_BACKGROUND_TYPE" val="general"/>
</p:tagLst>
</file>

<file path=ppt/tags/tag82.xml><?xml version="1.0" encoding="utf-8"?>
<p:tagLst xmlns:p="http://schemas.openxmlformats.org/presentationml/2006/main">
  <p:tag name="KSO_WM_SLIDE_BACKGROUND_TYPE" val="general"/>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240_5*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2"/>
  <p:tag name="KSO_WM_UNIT_DEC_AREA_ID" val="5c8b686c11bc459985a289f65c6b920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8965d05de48456891cabcbdf2a0601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28dc3e958e084540a8d3e2237934c4a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2d159047fae41dda204656228bbacc5"/>
  <p:tag name="KSO_WM_SLIDE_BACKGROUND_TYPE" val="frame"/>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frame"/>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frame"/>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782657ac61304a0e998bec5a0916c9d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e1d42d20fc146448ae55cbf1de968d2"/>
  <p:tag name="KSO_WM_SLIDE_BACKGROUND_TYPE" val="frame"/>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4*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frame"/>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4*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SLIDE_BACKGROUND_TYPE" val="frame"/>
</p:tagLst>
</file>

<file path=ppt/tags/tag9.xml><?xml version="1.0" encoding="utf-8"?>
<p:tagLst xmlns:p="http://schemas.openxmlformats.org/presentationml/2006/main">
  <p:tag name="KSO_WM_UNIT_DEFAULT_FONT" val="44;60;4"/>
  <p:tag name="KSO_WM_UNIT_BLOCK" val="0"/>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14240_1*a*1"/>
  <p:tag name="KSO_WM_TEMPLATE_CATEGORY" val="custom"/>
  <p:tag name="KSO_WM_TEMPLATE_INDEX" val="20214240"/>
  <p:tag name="KSO_WM_UNIT_LAYERLEVEL" val="1"/>
  <p:tag name="KSO_WM_TAG_VERSION" val="1.0"/>
  <p:tag name="KSO_WM_BEAUTIFY_FLAG" val="#wm#"/>
  <p:tag name="KSO_WM_UNIT_PRESET_TEXT" val="客户答谢会暨产品推介会"/>
  <p:tag name="KSO_WM_CHIP_GROUPID" val="5ebd089d0ac41c4a0a525421"/>
  <p:tag name="KSO_WM_CHIP_XID" val="5ebd089d0ac41c4a0a525422"/>
  <p:tag name="KSO_WM_UNIT_DEC_AREA_ID" val="638b7dc7dc7542ed8487fe7041bfbdfb"/>
  <p:tag name="KSO_WM_CHIP_FILLAREA_FILL_RULE" val="{&quot;fill_align&quot;:&quot;cm&quot;,&quot;fill_mode&quot;:&quot;adaptive&quot;,&quot;sacle_strategy&quot;:&quot;smart&quot;}"/>
  <p:tag name="KSO_WM_ASSEMBLE_CHIP_INDEX" val="dbe5ba9e64ac496eb1290fb0f358bdfa"/>
  <p:tag name="KSO_WM_UNIT_TEXT_FILL_FORE_SCHEMECOLOR_INDEX_BRIGHTNESS" val="0.15"/>
  <p:tag name="KSO_WM_UNIT_TEXT_FILL_FORE_SCHEMECOLOR_INDEX" val="13"/>
  <p:tag name="KSO_WM_UNIT_TEXT_FILL_TYPE" val="1"/>
  <p:tag name="KSO_WM_TEMPLATE_ASSEMBLE_XID" val="5fbb773f9532eafaafcf523c"/>
  <p:tag name="KSO_WM_TEMPLATE_ASSEMBLE_GROUPID" val="5fa3651b9babe8ec16f203bd"/>
</p:tagLst>
</file>

<file path=ppt/tags/tag90.xml><?xml version="1.0" encoding="utf-8"?>
<p:tagLst xmlns:p="http://schemas.openxmlformats.org/presentationml/2006/main">
  <p:tag name="KSO_WM_SLIDE_BACKGROUND_TYPE" val="frame"/>
</p:tagLst>
</file>

<file path=ppt/tags/tag91.xml><?xml version="1.0" encoding="utf-8"?>
<p:tagLst xmlns:p="http://schemas.openxmlformats.org/presentationml/2006/main">
  <p:tag name="KSO_WM_SLIDE_BACKGROUND_TYPE" val="frame"/>
</p:tagLst>
</file>

<file path=ppt/tags/tag92.xml><?xml version="1.0" encoding="utf-8"?>
<p:tagLst xmlns:p="http://schemas.openxmlformats.org/presentationml/2006/main">
  <p:tag name="KSO_WM_SLIDE_BACKGROUND_TYPE" val="frame"/>
</p:tagLst>
</file>

<file path=ppt/tags/tag93.xml><?xml version="1.0" encoding="utf-8"?>
<p:tagLst xmlns:p="http://schemas.openxmlformats.org/presentationml/2006/main">
  <p:tag name="KSO_WM_SLIDE_BACKGROUND_TYPE" val="frame"/>
</p:tagLst>
</file>

<file path=ppt/tags/tag94.xml><?xml version="1.0" encoding="utf-8"?>
<p:tagLst xmlns:p="http://schemas.openxmlformats.org/presentationml/2006/main">
  <p:tag name="KSO_WM_SLIDE_BACKGROUND_TYPE" val="frame"/>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14240_5*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2"/>
  <p:tag name="KSO_WM_UNIT_DEC_AREA_ID" val="1bd29146ac4a41cbaa678c24194ceb1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6312ae2d5174451a206119f5d96a796"/>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3*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UNIT_DEC_AREA_ID" val="cd00a6635d5c43f592d720c3ec1841f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aa5596f4a704e3e8345f6d6bc79aec4"/>
  <p:tag name="KSO_WM_SLIDE_BACKGROUND_TYPE" val="leftRight"/>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2"/>
  <p:tag name="KSO_WM_UNIT_ID" val="chip20214240_3*i*2"/>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leftRight"/>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3"/>
  <p:tag name="KSO_WM_UNIT_ID" val="chip20214240_3*i*3"/>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0"/>
  <p:tag name="KSO_WM_SLIDE_BACKGROUND_TYPE" val="leftRight"/>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4240_4*i*1"/>
  <p:tag name="KSO_WM_TEMPLATE_CATEGORY" val="chip"/>
  <p:tag name="KSO_WM_TEMPLATE_INDEX" val="20214240"/>
  <p:tag name="KSO_WM_UNIT_LAYERLEVEL" val="1"/>
  <p:tag name="KSO_WM_TAG_VERSION" val="1.0"/>
  <p:tag name="KSO_WM_BEAUTIFY_FLAG" val="#wm#"/>
  <p:tag name="KSO_WM_CHIP_GROUPID" val="5fa3651b9babe8ec16f203bd"/>
  <p:tag name="KSO_WM_CHIP_XID" val="5fa3651b9babe8ec16f203c1"/>
  <p:tag name="KSO_WM_UNIT_DEC_AREA_ID" val="51a711228bed4b309b22d578a0008181"/>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04161d1dc24439c83a9279066c22768"/>
  <p:tag name="KSO_WM_SLIDE_BACKGROUND_TYPE" val="leftRight"/>
</p:tagLst>
</file>

<file path=ppt/theme/theme1.xml><?xml version="1.0" encoding="utf-8"?>
<a:theme xmlns:a="http://schemas.openxmlformats.org/drawingml/2006/main" name="2_自定义设计方案">
  <a:themeElements>
    <a:clrScheme name="自定义 1054">
      <a:dk1>
        <a:sysClr val="windowText" lastClr="000000"/>
      </a:dk1>
      <a:lt1>
        <a:sysClr val="window" lastClr="FFFFFF"/>
      </a:lt1>
      <a:dk2>
        <a:srgbClr val="44546A"/>
      </a:dk2>
      <a:lt2>
        <a:srgbClr val="E7E6E6"/>
      </a:lt2>
      <a:accent1>
        <a:srgbClr val="1274C5"/>
      </a:accent1>
      <a:accent2>
        <a:srgbClr val="00B0F0"/>
      </a:accent2>
      <a:accent3>
        <a:srgbClr val="1274C5"/>
      </a:accent3>
      <a:accent4>
        <a:srgbClr val="00B0F0"/>
      </a:accent4>
      <a:accent5>
        <a:srgbClr val="1274C5"/>
      </a:accent5>
      <a:accent6>
        <a:srgbClr val="00B0F0"/>
      </a:accent6>
      <a:hlink>
        <a:srgbClr val="1274C5"/>
      </a:hlink>
      <a:folHlink>
        <a:srgbClr val="00B0F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1EEEE"/>
      </a:dk2>
      <a:lt2>
        <a:srgbClr val="FFFFFF"/>
      </a:lt2>
      <a:accent1>
        <a:srgbClr val="C59093"/>
      </a:accent1>
      <a:accent2>
        <a:srgbClr val="C99688"/>
      </a:accent2>
      <a:accent3>
        <a:srgbClr val="C3A082"/>
      </a:accent3>
      <a:accent4>
        <a:srgbClr val="B3AC84"/>
      </a:accent4>
      <a:accent5>
        <a:srgbClr val="A0B990"/>
      </a:accent5>
      <a:accent6>
        <a:srgbClr val="8FC4A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A000120141114A24KPBG</Template>
  <TotalTime>0</TotalTime>
  <Words>2888</Words>
  <Application>WPS 演示</Application>
  <PresentationFormat>宽屏</PresentationFormat>
  <Paragraphs>214</Paragraphs>
  <Slides>27</Slides>
  <Notes>21</Notes>
  <HiddenSlides>0</HiddenSlides>
  <MMClips>0</MMClips>
  <ScaleCrop>false</ScaleCrop>
  <HeadingPairs>
    <vt:vector size="6" baseType="variant">
      <vt:variant>
        <vt:lpstr>已用的字体</vt:lpstr>
      </vt:variant>
      <vt:variant>
        <vt:i4>32</vt:i4>
      </vt:variant>
      <vt:variant>
        <vt:lpstr>主题</vt:lpstr>
      </vt:variant>
      <vt:variant>
        <vt:i4>2</vt:i4>
      </vt:variant>
      <vt:variant>
        <vt:lpstr>幻灯片标题</vt:lpstr>
      </vt:variant>
      <vt:variant>
        <vt:i4>27</vt:i4>
      </vt:variant>
    </vt:vector>
  </HeadingPairs>
  <TitlesOfParts>
    <vt:vector size="61" baseType="lpstr">
      <vt:lpstr>Arial</vt:lpstr>
      <vt:lpstr>宋体</vt:lpstr>
      <vt:lpstr>Wingdings</vt:lpstr>
      <vt:lpstr>Calibri</vt:lpstr>
      <vt:lpstr>微软雅黑</vt:lpstr>
      <vt:lpstr>Arial</vt:lpstr>
      <vt:lpstr>Century Gothic</vt:lpstr>
      <vt:lpstr>inpin culangti</vt:lpstr>
      <vt:lpstr>汉仪旗黑-85S</vt:lpstr>
      <vt:lpstr>黑体</vt:lpstr>
      <vt:lpstr>Roboto Light</vt:lpstr>
      <vt:lpstr>Roboto</vt:lpstr>
      <vt:lpstr>方正大黑简体</vt:lpstr>
      <vt:lpstr>Calibri</vt:lpstr>
      <vt:lpstr>等线</vt:lpstr>
      <vt:lpstr>Impact</vt:lpstr>
      <vt:lpstr>时尚中黑简体</vt:lpstr>
      <vt:lpstr>Times New Roman</vt:lpstr>
      <vt:lpstr>Arial Unicode MS</vt:lpstr>
      <vt:lpstr>Calibri Light</vt:lpstr>
      <vt:lpstr>Open Sans</vt:lpstr>
      <vt:lpstr>Wingdings</vt:lpstr>
      <vt:lpstr>华文细黑</vt:lpstr>
      <vt:lpstr>Roboto Light</vt:lpstr>
      <vt:lpstr>inpin culangti</vt:lpstr>
      <vt:lpstr>方正大黑简体</vt:lpstr>
      <vt:lpstr>时尚中黑简体</vt:lpstr>
      <vt:lpstr>汉仪旗黑-85S</vt:lpstr>
      <vt:lpstr>Segoe Print</vt:lpstr>
      <vt:lpstr>汉仪旗黑Y4-85简</vt:lpstr>
      <vt:lpstr>Windsor Std Light</vt:lpstr>
      <vt:lpstr>三极时尚韵黑简体</vt:lpstr>
      <vt:lpstr>2_自定义设计方案</vt:lpstr>
      <vt:lpstr>1_Office 主题​​</vt:lpstr>
      <vt:lpstr>PowerPoint 演示文稿</vt:lpstr>
      <vt:lpstr>行业背景</vt:lpstr>
      <vt:lpstr>PowerPoint 演示文稿</vt:lpstr>
      <vt:lpstr>PowerPoint 演示文稿</vt:lpstr>
      <vt:lpstr>PowerPoint 演示文稿</vt:lpstr>
      <vt:lpstr>无人机应用</vt:lpstr>
      <vt:lpstr>PowerPoint 演示文稿</vt:lpstr>
      <vt:lpstr>PowerPoint 演示文稿</vt:lpstr>
      <vt:lpstr>PowerPoint 演示文稿</vt:lpstr>
      <vt:lpstr>PowerPoint 演示文稿</vt:lpstr>
      <vt:lpstr>PowerPoint 演示文稿</vt:lpstr>
      <vt:lpstr>PowerPoint 演示文稿</vt:lpstr>
      <vt:lpstr>无人机应用解决方案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无人机环保应用解决方案</dc:title>
  <dc:creator/>
  <cp:keywords>无人机环保应用解决方案</cp:keywords>
  <cp:category>无人机环保应用解决方案</cp:category>
  <cp:lastModifiedBy>高泉松</cp:lastModifiedBy>
  <cp:revision>4</cp:revision>
  <dcterms:created xsi:type="dcterms:W3CDTF">2024-04-03T14:07:00Z</dcterms:created>
  <dcterms:modified xsi:type="dcterms:W3CDTF">2025-12-29T08:42:03Z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EC9A816B8AF54D01AA5C47A0BE57FBA1</vt:lpwstr>
  </property>
  <property fmtid="{D5CDD505-2E9C-101B-9397-08002B2CF9AE}" pid="3" name="KSOProductBuildVer">
    <vt:lpwstr>2052-12.1.0.24034</vt:lpwstr>
  </property>
</Properties>
</file>